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5" r:id="rId6"/>
    <p:sldId id="257" r:id="rId7"/>
    <p:sldId id="306" r:id="rId8"/>
    <p:sldId id="303" r:id="rId9"/>
    <p:sldId id="312" r:id="rId10"/>
    <p:sldId id="313" r:id="rId11"/>
    <p:sldId id="314" r:id="rId12"/>
    <p:sldId id="315" r:id="rId13"/>
    <p:sldId id="316" r:id="rId14"/>
    <p:sldId id="307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09" r:id="rId29"/>
    <p:sldId id="335" r:id="rId30"/>
    <p:sldId id="336" r:id="rId31"/>
    <p:sldId id="331" r:id="rId32"/>
    <p:sldId id="333" r:id="rId33"/>
    <p:sldId id="332" r:id="rId34"/>
    <p:sldId id="337" r:id="rId35"/>
    <p:sldId id="334" r:id="rId36"/>
    <p:sldId id="338" r:id="rId37"/>
    <p:sldId id="339" r:id="rId38"/>
    <p:sldId id="300" r:id="rId39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37B"/>
    <a:srgbClr val="FF6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98E16-878E-46AD-9CE2-FD43F83CF976}" v="1" dt="2019-10-16T12:47:2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Nikookar" userId="c7814c63-a38d-4d90-92de-83c567183241" providerId="ADAL" clId="{47398E16-878E-46AD-9CE2-FD43F83CF976}"/>
    <pc:docChg chg="modSld sldOrd">
      <pc:chgData name="Sean Nikookar" userId="c7814c63-a38d-4d90-92de-83c567183241" providerId="ADAL" clId="{47398E16-878E-46AD-9CE2-FD43F83CF976}" dt="2019-10-16T12:47:29.065" v="0"/>
      <pc:docMkLst>
        <pc:docMk/>
      </pc:docMkLst>
      <pc:sldChg chg="ord">
        <pc:chgData name="Sean Nikookar" userId="c7814c63-a38d-4d90-92de-83c567183241" providerId="ADAL" clId="{47398E16-878E-46AD-9CE2-FD43F83CF976}" dt="2019-10-16T12:47:29.065" v="0"/>
        <pc:sldMkLst>
          <pc:docMk/>
          <pc:sldMk cId="1288166814" sldId="3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04798-9011-4010-85FB-8D538559EE33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A625B09-1CED-477A-AB43-D97B8259A673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Emotion</a:t>
          </a:r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0E878-05E1-45F2-AF5A-A713A6C32661}" type="parTrans" cxnId="{352FBAB4-02E1-44C9-AE0F-9C64565CD49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110FC-DA71-46D4-9693-7566267BBA74}" type="sibTrans" cxnId="{352FBAB4-02E1-44C9-AE0F-9C64565CD49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8F45D-4AFF-4EDE-AA9A-58677F5B0905}">
      <dgm:prSet phldrT="[Text]" custT="1"/>
      <dgm:spPr/>
      <dgm:t>
        <a:bodyPr/>
        <a:lstStyle/>
        <a:p>
          <a:r>
            <a:rPr lang="en-AU" sz="1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Subjective </a:t>
          </a:r>
          <a:endParaRPr lang="en-A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83003-DC4F-47E9-B98C-B19576AB9DEC}" type="parTrans" cxnId="{469DF6CC-59E6-4042-B34E-8ED9B3FE49A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6EBE0-F549-4C00-8E51-CF1B2A9BECD5}" type="sibTrans" cxnId="{469DF6CC-59E6-4042-B34E-8ED9B3FE49A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4CF93-261F-425C-85F2-1CE1932D9531}">
      <dgm:prSet phldrT="[Text]" custT="1"/>
      <dgm:spPr/>
      <dgm:t>
        <a:bodyPr/>
        <a:lstStyle/>
        <a:p>
          <a:r>
            <a:rPr lang="en-AU" sz="1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Physiological </a:t>
          </a:r>
          <a:endParaRPr lang="en-A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C6EC2B-1377-492A-9604-5C9E3D8B64A6}" type="parTrans" cxnId="{7E0F4814-3BF8-4A88-A071-0C89473FDC0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FEA1D3-CBC2-41BB-996D-4E345BA319AB}" type="sibTrans" cxnId="{7E0F4814-3BF8-4A88-A071-0C89473FDC0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DF49E-C569-4BD6-AE0D-2CAC668F841C}">
      <dgm:prSet phldrT="[Text]" custT="1"/>
      <dgm:spPr/>
      <dgm:t>
        <a:bodyPr/>
        <a:lstStyle/>
        <a:p>
          <a:r>
            <a:rPr lang="en-AU" sz="1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Expressive </a:t>
          </a:r>
          <a:endParaRPr lang="en-A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695E6-BB7E-4A73-8EFA-E962F74B9CE9}" type="parTrans" cxnId="{4E96314F-FD4C-43B8-A22E-D75293449A57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D3F24D-2677-4DCD-8DAD-C596ECA5FFA9}" type="sibTrans" cxnId="{4E96314F-FD4C-43B8-A22E-D75293449A57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E464F1-D3DF-408E-830D-6436BB9A2397}">
      <dgm:prSet phldrT="[Text]"/>
      <dgm:spPr/>
      <dgm:t>
        <a:bodyPr/>
        <a:lstStyle/>
        <a:p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648C9E-015E-495E-99AC-4FF95668ABAC}" type="parTrans" cxnId="{A120BD06-741A-4343-B6FE-BAC4BE53B915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D94E8A-CE05-475D-8281-6F4E40ADAD14}" type="sibTrans" cxnId="{A120BD06-741A-4343-B6FE-BAC4BE53B915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427E4-4870-497E-AAFB-763ED1D9558D}" type="pres">
      <dgm:prSet presAssocID="{5C304798-9011-4010-85FB-8D538559EE3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4BDC18-616E-4A96-84D1-308208EDD160}" type="pres">
      <dgm:prSet presAssocID="{6A625B09-1CED-477A-AB43-D97B8259A673}" presName="centerShape" presStyleLbl="node0" presStyleIdx="0" presStyleCnt="1"/>
      <dgm:spPr/>
    </dgm:pt>
    <dgm:pt modelId="{88B53673-18E4-4DC2-A0D9-CC78FE470DE5}" type="pres">
      <dgm:prSet presAssocID="{F468F45D-4AFF-4EDE-AA9A-58677F5B0905}" presName="node" presStyleLbl="node1" presStyleIdx="0" presStyleCnt="3">
        <dgm:presLayoutVars>
          <dgm:bulletEnabled val="1"/>
        </dgm:presLayoutVars>
      </dgm:prSet>
      <dgm:spPr/>
    </dgm:pt>
    <dgm:pt modelId="{6133CB87-C344-4BC5-B515-1B0D21798D4B}" type="pres">
      <dgm:prSet presAssocID="{F468F45D-4AFF-4EDE-AA9A-58677F5B0905}" presName="dummy" presStyleCnt="0"/>
      <dgm:spPr/>
    </dgm:pt>
    <dgm:pt modelId="{E7F3860E-8178-410D-B17B-81E6D1B6A8B7}" type="pres">
      <dgm:prSet presAssocID="{5C76EBE0-F549-4C00-8E51-CF1B2A9BECD5}" presName="sibTrans" presStyleLbl="sibTrans2D1" presStyleIdx="0" presStyleCnt="3"/>
      <dgm:spPr/>
    </dgm:pt>
    <dgm:pt modelId="{0201C877-FB96-4FEF-A9C2-DA447153051F}" type="pres">
      <dgm:prSet presAssocID="{DED4CF93-261F-425C-85F2-1CE1932D9531}" presName="node" presStyleLbl="node1" presStyleIdx="1" presStyleCnt="3">
        <dgm:presLayoutVars>
          <dgm:bulletEnabled val="1"/>
        </dgm:presLayoutVars>
      </dgm:prSet>
      <dgm:spPr/>
    </dgm:pt>
    <dgm:pt modelId="{32ADD9F7-13C9-4D9C-BCAC-B578C5AF87FF}" type="pres">
      <dgm:prSet presAssocID="{DED4CF93-261F-425C-85F2-1CE1932D9531}" presName="dummy" presStyleCnt="0"/>
      <dgm:spPr/>
    </dgm:pt>
    <dgm:pt modelId="{8D7E3B9A-0123-48BA-9587-F179B8F2B8DB}" type="pres">
      <dgm:prSet presAssocID="{EEFEA1D3-CBC2-41BB-996D-4E345BA319AB}" presName="sibTrans" presStyleLbl="sibTrans2D1" presStyleIdx="1" presStyleCnt="3"/>
      <dgm:spPr/>
    </dgm:pt>
    <dgm:pt modelId="{67215AF1-06DE-4494-A405-F6FAF6A803BA}" type="pres">
      <dgm:prSet presAssocID="{0ADDF49E-C569-4BD6-AE0D-2CAC668F841C}" presName="node" presStyleLbl="node1" presStyleIdx="2" presStyleCnt="3">
        <dgm:presLayoutVars>
          <dgm:bulletEnabled val="1"/>
        </dgm:presLayoutVars>
      </dgm:prSet>
      <dgm:spPr/>
    </dgm:pt>
    <dgm:pt modelId="{A70443C9-4A1A-4C81-B30B-8EE7940220AD}" type="pres">
      <dgm:prSet presAssocID="{0ADDF49E-C569-4BD6-AE0D-2CAC668F841C}" presName="dummy" presStyleCnt="0"/>
      <dgm:spPr/>
    </dgm:pt>
    <dgm:pt modelId="{3937B000-E585-452E-AB89-63941C109B2F}" type="pres">
      <dgm:prSet presAssocID="{E7D3F24D-2677-4DCD-8DAD-C596ECA5FFA9}" presName="sibTrans" presStyleLbl="sibTrans2D1" presStyleIdx="2" presStyleCnt="3"/>
      <dgm:spPr/>
    </dgm:pt>
  </dgm:ptLst>
  <dgm:cxnLst>
    <dgm:cxn modelId="{A120BD06-741A-4343-B6FE-BAC4BE53B915}" srcId="{5C304798-9011-4010-85FB-8D538559EE33}" destId="{8BE464F1-D3DF-408E-830D-6436BB9A2397}" srcOrd="1" destOrd="0" parTransId="{DF648C9E-015E-495E-99AC-4FF95668ABAC}" sibTransId="{0BD94E8A-CE05-475D-8281-6F4E40ADAD14}"/>
    <dgm:cxn modelId="{9E42BB08-E306-406E-8F9B-4BB68FC1FDDD}" type="presOf" srcId="{0ADDF49E-C569-4BD6-AE0D-2CAC668F841C}" destId="{67215AF1-06DE-4494-A405-F6FAF6A803BA}" srcOrd="0" destOrd="0" presId="urn:microsoft.com/office/officeart/2005/8/layout/radial6"/>
    <dgm:cxn modelId="{7E0F4814-3BF8-4A88-A071-0C89473FDC02}" srcId="{6A625B09-1CED-477A-AB43-D97B8259A673}" destId="{DED4CF93-261F-425C-85F2-1CE1932D9531}" srcOrd="1" destOrd="0" parTransId="{0EC6EC2B-1377-492A-9604-5C9E3D8B64A6}" sibTransId="{EEFEA1D3-CBC2-41BB-996D-4E345BA319AB}"/>
    <dgm:cxn modelId="{30B08B64-7CDA-4B52-AB36-5D0DBFCD532C}" type="presOf" srcId="{5C76EBE0-F549-4C00-8E51-CF1B2A9BECD5}" destId="{E7F3860E-8178-410D-B17B-81E6D1B6A8B7}" srcOrd="0" destOrd="0" presId="urn:microsoft.com/office/officeart/2005/8/layout/radial6"/>
    <dgm:cxn modelId="{0F7D356A-67F3-465B-9F87-E412538F77C2}" type="presOf" srcId="{EEFEA1D3-CBC2-41BB-996D-4E345BA319AB}" destId="{8D7E3B9A-0123-48BA-9587-F179B8F2B8DB}" srcOrd="0" destOrd="0" presId="urn:microsoft.com/office/officeart/2005/8/layout/radial6"/>
    <dgm:cxn modelId="{773BBC6B-1BCA-474F-8ABD-D5D6ECF5771F}" type="presOf" srcId="{6A625B09-1CED-477A-AB43-D97B8259A673}" destId="{644BDC18-616E-4A96-84D1-308208EDD160}" srcOrd="0" destOrd="0" presId="urn:microsoft.com/office/officeart/2005/8/layout/radial6"/>
    <dgm:cxn modelId="{0BF2FF6B-6F67-4D4E-BD87-4D34C3135A57}" type="presOf" srcId="{E7D3F24D-2677-4DCD-8DAD-C596ECA5FFA9}" destId="{3937B000-E585-452E-AB89-63941C109B2F}" srcOrd="0" destOrd="0" presId="urn:microsoft.com/office/officeart/2005/8/layout/radial6"/>
    <dgm:cxn modelId="{4E96314F-FD4C-43B8-A22E-D75293449A57}" srcId="{6A625B09-1CED-477A-AB43-D97B8259A673}" destId="{0ADDF49E-C569-4BD6-AE0D-2CAC668F841C}" srcOrd="2" destOrd="0" parTransId="{C60695E6-BB7E-4A73-8EFA-E962F74B9CE9}" sibTransId="{E7D3F24D-2677-4DCD-8DAD-C596ECA5FFA9}"/>
    <dgm:cxn modelId="{C459668A-DDC7-4244-A13F-08B46B37C484}" type="presOf" srcId="{F468F45D-4AFF-4EDE-AA9A-58677F5B0905}" destId="{88B53673-18E4-4DC2-A0D9-CC78FE470DE5}" srcOrd="0" destOrd="0" presId="urn:microsoft.com/office/officeart/2005/8/layout/radial6"/>
    <dgm:cxn modelId="{352FBAB4-02E1-44C9-AE0F-9C64565CD492}" srcId="{5C304798-9011-4010-85FB-8D538559EE33}" destId="{6A625B09-1CED-477A-AB43-D97B8259A673}" srcOrd="0" destOrd="0" parTransId="{DA00E878-05E1-45F2-AF5A-A713A6C32661}" sibTransId="{870110FC-DA71-46D4-9693-7566267BBA74}"/>
    <dgm:cxn modelId="{3B7B06C4-07CA-40AF-A5CE-C7A164D67154}" type="presOf" srcId="{5C304798-9011-4010-85FB-8D538559EE33}" destId="{75A427E4-4870-497E-AAFB-763ED1D9558D}" srcOrd="0" destOrd="0" presId="urn:microsoft.com/office/officeart/2005/8/layout/radial6"/>
    <dgm:cxn modelId="{B6B187C7-3AD4-44F0-B687-8486AE83B622}" type="presOf" srcId="{DED4CF93-261F-425C-85F2-1CE1932D9531}" destId="{0201C877-FB96-4FEF-A9C2-DA447153051F}" srcOrd="0" destOrd="0" presId="urn:microsoft.com/office/officeart/2005/8/layout/radial6"/>
    <dgm:cxn modelId="{469DF6CC-59E6-4042-B34E-8ED9B3FE49A2}" srcId="{6A625B09-1CED-477A-AB43-D97B8259A673}" destId="{F468F45D-4AFF-4EDE-AA9A-58677F5B0905}" srcOrd="0" destOrd="0" parTransId="{4C083003-DC4F-47E9-B98C-B19576AB9DEC}" sibTransId="{5C76EBE0-F549-4C00-8E51-CF1B2A9BECD5}"/>
    <dgm:cxn modelId="{E410109C-F4F4-44AC-9C24-A366AF3A4E5D}" type="presParOf" srcId="{75A427E4-4870-497E-AAFB-763ED1D9558D}" destId="{644BDC18-616E-4A96-84D1-308208EDD160}" srcOrd="0" destOrd="0" presId="urn:microsoft.com/office/officeart/2005/8/layout/radial6"/>
    <dgm:cxn modelId="{DF37583B-57E4-4626-AFDF-3ED3728BB215}" type="presParOf" srcId="{75A427E4-4870-497E-AAFB-763ED1D9558D}" destId="{88B53673-18E4-4DC2-A0D9-CC78FE470DE5}" srcOrd="1" destOrd="0" presId="urn:microsoft.com/office/officeart/2005/8/layout/radial6"/>
    <dgm:cxn modelId="{C702C152-0F17-4B3C-9AE8-951D831CBF18}" type="presParOf" srcId="{75A427E4-4870-497E-AAFB-763ED1D9558D}" destId="{6133CB87-C344-4BC5-B515-1B0D21798D4B}" srcOrd="2" destOrd="0" presId="urn:microsoft.com/office/officeart/2005/8/layout/radial6"/>
    <dgm:cxn modelId="{EE5B5A94-957A-411A-90A0-AD0317C75D57}" type="presParOf" srcId="{75A427E4-4870-497E-AAFB-763ED1D9558D}" destId="{E7F3860E-8178-410D-B17B-81E6D1B6A8B7}" srcOrd="3" destOrd="0" presId="urn:microsoft.com/office/officeart/2005/8/layout/radial6"/>
    <dgm:cxn modelId="{A0409F2E-D976-4291-B958-C65600B5681E}" type="presParOf" srcId="{75A427E4-4870-497E-AAFB-763ED1D9558D}" destId="{0201C877-FB96-4FEF-A9C2-DA447153051F}" srcOrd="4" destOrd="0" presId="urn:microsoft.com/office/officeart/2005/8/layout/radial6"/>
    <dgm:cxn modelId="{98E0539A-F299-422A-9749-AF68E7BFC6A2}" type="presParOf" srcId="{75A427E4-4870-497E-AAFB-763ED1D9558D}" destId="{32ADD9F7-13C9-4D9C-BCAC-B578C5AF87FF}" srcOrd="5" destOrd="0" presId="urn:microsoft.com/office/officeart/2005/8/layout/radial6"/>
    <dgm:cxn modelId="{AE19480F-5200-4347-A8F7-70D888F8FB0A}" type="presParOf" srcId="{75A427E4-4870-497E-AAFB-763ED1D9558D}" destId="{8D7E3B9A-0123-48BA-9587-F179B8F2B8DB}" srcOrd="6" destOrd="0" presId="urn:microsoft.com/office/officeart/2005/8/layout/radial6"/>
    <dgm:cxn modelId="{E72476DE-71A3-4A1B-B5B4-0774AE12157F}" type="presParOf" srcId="{75A427E4-4870-497E-AAFB-763ED1D9558D}" destId="{67215AF1-06DE-4494-A405-F6FAF6A803BA}" srcOrd="7" destOrd="0" presId="urn:microsoft.com/office/officeart/2005/8/layout/radial6"/>
    <dgm:cxn modelId="{47236EF3-BBFA-429F-8470-46FF00EB30E9}" type="presParOf" srcId="{75A427E4-4870-497E-AAFB-763ED1D9558D}" destId="{A70443C9-4A1A-4C81-B30B-8EE7940220AD}" srcOrd="8" destOrd="0" presId="urn:microsoft.com/office/officeart/2005/8/layout/radial6"/>
    <dgm:cxn modelId="{1B7F6C22-495D-47D9-9F72-6BB087659684}" type="presParOf" srcId="{75A427E4-4870-497E-AAFB-763ED1D9558D}" destId="{3937B000-E585-452E-AB89-63941C109B2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04798-9011-4010-85FB-8D538559EE33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A625B09-1CED-477A-AB43-D97B8259A673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Emotion</a:t>
          </a:r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0E878-05E1-45F2-AF5A-A713A6C32661}" type="parTrans" cxnId="{352FBAB4-02E1-44C9-AE0F-9C64565CD49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110FC-DA71-46D4-9693-7566267BBA74}" type="sibTrans" cxnId="{352FBAB4-02E1-44C9-AE0F-9C64565CD49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8F45D-4AFF-4EDE-AA9A-58677F5B0905}">
      <dgm:prSet phldrT="[Text]" custT="1"/>
      <dgm:spPr/>
      <dgm:t>
        <a:bodyPr/>
        <a:lstStyle/>
        <a:p>
          <a:r>
            <a:rPr lang="en-AU" sz="1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Subjective </a:t>
          </a:r>
          <a:endParaRPr lang="en-A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83003-DC4F-47E9-B98C-B19576AB9DEC}" type="parTrans" cxnId="{469DF6CC-59E6-4042-B34E-8ED9B3FE49A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6EBE0-F549-4C00-8E51-CF1B2A9BECD5}" type="sibTrans" cxnId="{469DF6CC-59E6-4042-B34E-8ED9B3FE49A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4CF93-261F-425C-85F2-1CE1932D9531}">
      <dgm:prSet phldrT="[Text]" custT="1"/>
      <dgm:spPr/>
      <dgm:t>
        <a:bodyPr/>
        <a:lstStyle/>
        <a:p>
          <a:r>
            <a:rPr lang="en-AU" sz="1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Physiological </a:t>
          </a:r>
          <a:endParaRPr lang="en-A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C6EC2B-1377-492A-9604-5C9E3D8B64A6}" type="parTrans" cxnId="{7E0F4814-3BF8-4A88-A071-0C89473FDC0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FEA1D3-CBC2-41BB-996D-4E345BA319AB}" type="sibTrans" cxnId="{7E0F4814-3BF8-4A88-A071-0C89473FDC0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DF49E-C569-4BD6-AE0D-2CAC668F841C}">
      <dgm:prSet phldrT="[Text]" custT="1"/>
      <dgm:spPr/>
      <dgm:t>
        <a:bodyPr/>
        <a:lstStyle/>
        <a:p>
          <a:r>
            <a:rPr lang="en-AU" sz="1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Expressive </a:t>
          </a:r>
          <a:endParaRPr lang="en-A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695E6-BB7E-4A73-8EFA-E962F74B9CE9}" type="parTrans" cxnId="{4E96314F-FD4C-43B8-A22E-D75293449A57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D3F24D-2677-4DCD-8DAD-C596ECA5FFA9}" type="sibTrans" cxnId="{4E96314F-FD4C-43B8-A22E-D75293449A57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E464F1-D3DF-408E-830D-6436BB9A2397}">
      <dgm:prSet phldrT="[Text]"/>
      <dgm:spPr/>
      <dgm:t>
        <a:bodyPr/>
        <a:lstStyle/>
        <a:p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648C9E-015E-495E-99AC-4FF95668ABAC}" type="parTrans" cxnId="{A120BD06-741A-4343-B6FE-BAC4BE53B915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D94E8A-CE05-475D-8281-6F4E40ADAD14}" type="sibTrans" cxnId="{A120BD06-741A-4343-B6FE-BAC4BE53B915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427E4-4870-497E-AAFB-763ED1D9558D}" type="pres">
      <dgm:prSet presAssocID="{5C304798-9011-4010-85FB-8D538559EE3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4BDC18-616E-4A96-84D1-308208EDD160}" type="pres">
      <dgm:prSet presAssocID="{6A625B09-1CED-477A-AB43-D97B8259A673}" presName="centerShape" presStyleLbl="node0" presStyleIdx="0" presStyleCnt="1"/>
      <dgm:spPr/>
    </dgm:pt>
    <dgm:pt modelId="{88B53673-18E4-4DC2-A0D9-CC78FE470DE5}" type="pres">
      <dgm:prSet presAssocID="{F468F45D-4AFF-4EDE-AA9A-58677F5B0905}" presName="node" presStyleLbl="node1" presStyleIdx="0" presStyleCnt="3">
        <dgm:presLayoutVars>
          <dgm:bulletEnabled val="1"/>
        </dgm:presLayoutVars>
      </dgm:prSet>
      <dgm:spPr/>
    </dgm:pt>
    <dgm:pt modelId="{6133CB87-C344-4BC5-B515-1B0D21798D4B}" type="pres">
      <dgm:prSet presAssocID="{F468F45D-4AFF-4EDE-AA9A-58677F5B0905}" presName="dummy" presStyleCnt="0"/>
      <dgm:spPr/>
    </dgm:pt>
    <dgm:pt modelId="{E7F3860E-8178-410D-B17B-81E6D1B6A8B7}" type="pres">
      <dgm:prSet presAssocID="{5C76EBE0-F549-4C00-8E51-CF1B2A9BECD5}" presName="sibTrans" presStyleLbl="sibTrans2D1" presStyleIdx="0" presStyleCnt="3"/>
      <dgm:spPr/>
    </dgm:pt>
    <dgm:pt modelId="{0201C877-FB96-4FEF-A9C2-DA447153051F}" type="pres">
      <dgm:prSet presAssocID="{DED4CF93-261F-425C-85F2-1CE1932D9531}" presName="node" presStyleLbl="node1" presStyleIdx="1" presStyleCnt="3">
        <dgm:presLayoutVars>
          <dgm:bulletEnabled val="1"/>
        </dgm:presLayoutVars>
      </dgm:prSet>
      <dgm:spPr/>
    </dgm:pt>
    <dgm:pt modelId="{32ADD9F7-13C9-4D9C-BCAC-B578C5AF87FF}" type="pres">
      <dgm:prSet presAssocID="{DED4CF93-261F-425C-85F2-1CE1932D9531}" presName="dummy" presStyleCnt="0"/>
      <dgm:spPr/>
    </dgm:pt>
    <dgm:pt modelId="{8D7E3B9A-0123-48BA-9587-F179B8F2B8DB}" type="pres">
      <dgm:prSet presAssocID="{EEFEA1D3-CBC2-41BB-996D-4E345BA319AB}" presName="sibTrans" presStyleLbl="sibTrans2D1" presStyleIdx="1" presStyleCnt="3"/>
      <dgm:spPr/>
    </dgm:pt>
    <dgm:pt modelId="{67215AF1-06DE-4494-A405-F6FAF6A803BA}" type="pres">
      <dgm:prSet presAssocID="{0ADDF49E-C569-4BD6-AE0D-2CAC668F841C}" presName="node" presStyleLbl="node1" presStyleIdx="2" presStyleCnt="3">
        <dgm:presLayoutVars>
          <dgm:bulletEnabled val="1"/>
        </dgm:presLayoutVars>
      </dgm:prSet>
      <dgm:spPr/>
    </dgm:pt>
    <dgm:pt modelId="{A70443C9-4A1A-4C81-B30B-8EE7940220AD}" type="pres">
      <dgm:prSet presAssocID="{0ADDF49E-C569-4BD6-AE0D-2CAC668F841C}" presName="dummy" presStyleCnt="0"/>
      <dgm:spPr/>
    </dgm:pt>
    <dgm:pt modelId="{3937B000-E585-452E-AB89-63941C109B2F}" type="pres">
      <dgm:prSet presAssocID="{E7D3F24D-2677-4DCD-8DAD-C596ECA5FFA9}" presName="sibTrans" presStyleLbl="sibTrans2D1" presStyleIdx="2" presStyleCnt="3"/>
      <dgm:spPr/>
    </dgm:pt>
  </dgm:ptLst>
  <dgm:cxnLst>
    <dgm:cxn modelId="{A120BD06-741A-4343-B6FE-BAC4BE53B915}" srcId="{5C304798-9011-4010-85FB-8D538559EE33}" destId="{8BE464F1-D3DF-408E-830D-6436BB9A2397}" srcOrd="1" destOrd="0" parTransId="{DF648C9E-015E-495E-99AC-4FF95668ABAC}" sibTransId="{0BD94E8A-CE05-475D-8281-6F4E40ADAD14}"/>
    <dgm:cxn modelId="{9E42BB08-E306-406E-8F9B-4BB68FC1FDDD}" type="presOf" srcId="{0ADDF49E-C569-4BD6-AE0D-2CAC668F841C}" destId="{67215AF1-06DE-4494-A405-F6FAF6A803BA}" srcOrd="0" destOrd="0" presId="urn:microsoft.com/office/officeart/2005/8/layout/radial6"/>
    <dgm:cxn modelId="{7E0F4814-3BF8-4A88-A071-0C89473FDC02}" srcId="{6A625B09-1CED-477A-AB43-D97B8259A673}" destId="{DED4CF93-261F-425C-85F2-1CE1932D9531}" srcOrd="1" destOrd="0" parTransId="{0EC6EC2B-1377-492A-9604-5C9E3D8B64A6}" sibTransId="{EEFEA1D3-CBC2-41BB-996D-4E345BA319AB}"/>
    <dgm:cxn modelId="{30B08B64-7CDA-4B52-AB36-5D0DBFCD532C}" type="presOf" srcId="{5C76EBE0-F549-4C00-8E51-CF1B2A9BECD5}" destId="{E7F3860E-8178-410D-B17B-81E6D1B6A8B7}" srcOrd="0" destOrd="0" presId="urn:microsoft.com/office/officeart/2005/8/layout/radial6"/>
    <dgm:cxn modelId="{0F7D356A-67F3-465B-9F87-E412538F77C2}" type="presOf" srcId="{EEFEA1D3-CBC2-41BB-996D-4E345BA319AB}" destId="{8D7E3B9A-0123-48BA-9587-F179B8F2B8DB}" srcOrd="0" destOrd="0" presId="urn:microsoft.com/office/officeart/2005/8/layout/radial6"/>
    <dgm:cxn modelId="{773BBC6B-1BCA-474F-8ABD-D5D6ECF5771F}" type="presOf" srcId="{6A625B09-1CED-477A-AB43-D97B8259A673}" destId="{644BDC18-616E-4A96-84D1-308208EDD160}" srcOrd="0" destOrd="0" presId="urn:microsoft.com/office/officeart/2005/8/layout/radial6"/>
    <dgm:cxn modelId="{0BF2FF6B-6F67-4D4E-BD87-4D34C3135A57}" type="presOf" srcId="{E7D3F24D-2677-4DCD-8DAD-C596ECA5FFA9}" destId="{3937B000-E585-452E-AB89-63941C109B2F}" srcOrd="0" destOrd="0" presId="urn:microsoft.com/office/officeart/2005/8/layout/radial6"/>
    <dgm:cxn modelId="{4E96314F-FD4C-43B8-A22E-D75293449A57}" srcId="{6A625B09-1CED-477A-AB43-D97B8259A673}" destId="{0ADDF49E-C569-4BD6-AE0D-2CAC668F841C}" srcOrd="2" destOrd="0" parTransId="{C60695E6-BB7E-4A73-8EFA-E962F74B9CE9}" sibTransId="{E7D3F24D-2677-4DCD-8DAD-C596ECA5FFA9}"/>
    <dgm:cxn modelId="{C459668A-DDC7-4244-A13F-08B46B37C484}" type="presOf" srcId="{F468F45D-4AFF-4EDE-AA9A-58677F5B0905}" destId="{88B53673-18E4-4DC2-A0D9-CC78FE470DE5}" srcOrd="0" destOrd="0" presId="urn:microsoft.com/office/officeart/2005/8/layout/radial6"/>
    <dgm:cxn modelId="{352FBAB4-02E1-44C9-AE0F-9C64565CD492}" srcId="{5C304798-9011-4010-85FB-8D538559EE33}" destId="{6A625B09-1CED-477A-AB43-D97B8259A673}" srcOrd="0" destOrd="0" parTransId="{DA00E878-05E1-45F2-AF5A-A713A6C32661}" sibTransId="{870110FC-DA71-46D4-9693-7566267BBA74}"/>
    <dgm:cxn modelId="{3B7B06C4-07CA-40AF-A5CE-C7A164D67154}" type="presOf" srcId="{5C304798-9011-4010-85FB-8D538559EE33}" destId="{75A427E4-4870-497E-AAFB-763ED1D9558D}" srcOrd="0" destOrd="0" presId="urn:microsoft.com/office/officeart/2005/8/layout/radial6"/>
    <dgm:cxn modelId="{B6B187C7-3AD4-44F0-B687-8486AE83B622}" type="presOf" srcId="{DED4CF93-261F-425C-85F2-1CE1932D9531}" destId="{0201C877-FB96-4FEF-A9C2-DA447153051F}" srcOrd="0" destOrd="0" presId="urn:microsoft.com/office/officeart/2005/8/layout/radial6"/>
    <dgm:cxn modelId="{469DF6CC-59E6-4042-B34E-8ED9B3FE49A2}" srcId="{6A625B09-1CED-477A-AB43-D97B8259A673}" destId="{F468F45D-4AFF-4EDE-AA9A-58677F5B0905}" srcOrd="0" destOrd="0" parTransId="{4C083003-DC4F-47E9-B98C-B19576AB9DEC}" sibTransId="{5C76EBE0-F549-4C00-8E51-CF1B2A9BECD5}"/>
    <dgm:cxn modelId="{E410109C-F4F4-44AC-9C24-A366AF3A4E5D}" type="presParOf" srcId="{75A427E4-4870-497E-AAFB-763ED1D9558D}" destId="{644BDC18-616E-4A96-84D1-308208EDD160}" srcOrd="0" destOrd="0" presId="urn:microsoft.com/office/officeart/2005/8/layout/radial6"/>
    <dgm:cxn modelId="{DF37583B-57E4-4626-AFDF-3ED3728BB215}" type="presParOf" srcId="{75A427E4-4870-497E-AAFB-763ED1D9558D}" destId="{88B53673-18E4-4DC2-A0D9-CC78FE470DE5}" srcOrd="1" destOrd="0" presId="urn:microsoft.com/office/officeart/2005/8/layout/radial6"/>
    <dgm:cxn modelId="{C702C152-0F17-4B3C-9AE8-951D831CBF18}" type="presParOf" srcId="{75A427E4-4870-497E-AAFB-763ED1D9558D}" destId="{6133CB87-C344-4BC5-B515-1B0D21798D4B}" srcOrd="2" destOrd="0" presId="urn:microsoft.com/office/officeart/2005/8/layout/radial6"/>
    <dgm:cxn modelId="{EE5B5A94-957A-411A-90A0-AD0317C75D57}" type="presParOf" srcId="{75A427E4-4870-497E-AAFB-763ED1D9558D}" destId="{E7F3860E-8178-410D-B17B-81E6D1B6A8B7}" srcOrd="3" destOrd="0" presId="urn:microsoft.com/office/officeart/2005/8/layout/radial6"/>
    <dgm:cxn modelId="{A0409F2E-D976-4291-B958-C65600B5681E}" type="presParOf" srcId="{75A427E4-4870-497E-AAFB-763ED1D9558D}" destId="{0201C877-FB96-4FEF-A9C2-DA447153051F}" srcOrd="4" destOrd="0" presId="urn:microsoft.com/office/officeart/2005/8/layout/radial6"/>
    <dgm:cxn modelId="{98E0539A-F299-422A-9749-AF68E7BFC6A2}" type="presParOf" srcId="{75A427E4-4870-497E-AAFB-763ED1D9558D}" destId="{32ADD9F7-13C9-4D9C-BCAC-B578C5AF87FF}" srcOrd="5" destOrd="0" presId="urn:microsoft.com/office/officeart/2005/8/layout/radial6"/>
    <dgm:cxn modelId="{AE19480F-5200-4347-A8F7-70D888F8FB0A}" type="presParOf" srcId="{75A427E4-4870-497E-AAFB-763ED1D9558D}" destId="{8D7E3B9A-0123-48BA-9587-F179B8F2B8DB}" srcOrd="6" destOrd="0" presId="urn:microsoft.com/office/officeart/2005/8/layout/radial6"/>
    <dgm:cxn modelId="{E72476DE-71A3-4A1B-B5B4-0774AE12157F}" type="presParOf" srcId="{75A427E4-4870-497E-AAFB-763ED1D9558D}" destId="{67215AF1-06DE-4494-A405-F6FAF6A803BA}" srcOrd="7" destOrd="0" presId="urn:microsoft.com/office/officeart/2005/8/layout/radial6"/>
    <dgm:cxn modelId="{47236EF3-BBFA-429F-8470-46FF00EB30E9}" type="presParOf" srcId="{75A427E4-4870-497E-AAFB-763ED1D9558D}" destId="{A70443C9-4A1A-4C81-B30B-8EE7940220AD}" srcOrd="8" destOrd="0" presId="urn:microsoft.com/office/officeart/2005/8/layout/radial6"/>
    <dgm:cxn modelId="{1B7F6C22-495D-47D9-9F72-6BB087659684}" type="presParOf" srcId="{75A427E4-4870-497E-AAFB-763ED1D9558D}" destId="{3937B000-E585-452E-AB89-63941C109B2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04798-9011-4010-85FB-8D538559EE33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A625B09-1CED-477A-AB43-D97B8259A673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HX</a:t>
          </a:r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0E878-05E1-45F2-AF5A-A713A6C32661}" type="parTrans" cxnId="{352FBAB4-02E1-44C9-AE0F-9C64565CD49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0110FC-DA71-46D4-9693-7566267BBA74}" type="sibTrans" cxnId="{352FBAB4-02E1-44C9-AE0F-9C64565CD49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8F45D-4AFF-4EDE-AA9A-58677F5B0905}">
      <dgm:prSet phldrT="[Text]" custT="1"/>
      <dgm:spPr/>
      <dgm:t>
        <a:bodyPr/>
        <a:lstStyle/>
        <a:p>
          <a:r>
            <a:rPr lang="en-AU" sz="2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CX</a:t>
          </a:r>
          <a:endParaRPr lang="en-A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83003-DC4F-47E9-B98C-B19576AB9DEC}" type="parTrans" cxnId="{469DF6CC-59E6-4042-B34E-8ED9B3FE49A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6EBE0-F549-4C00-8E51-CF1B2A9BECD5}" type="sibTrans" cxnId="{469DF6CC-59E6-4042-B34E-8ED9B3FE49A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4CF93-261F-425C-85F2-1CE1932D9531}">
      <dgm:prSet phldrT="[Text]" custT="1"/>
      <dgm:spPr/>
      <dgm:t>
        <a:bodyPr/>
        <a:lstStyle/>
        <a:p>
          <a:r>
            <a:rPr lang="en-AU" sz="2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</a:t>
          </a:r>
          <a:endParaRPr lang="en-A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C6EC2B-1377-492A-9604-5C9E3D8B64A6}" type="parTrans" cxnId="{7E0F4814-3BF8-4A88-A071-0C89473FDC0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FEA1D3-CBC2-41BB-996D-4E345BA319AB}" type="sibTrans" cxnId="{7E0F4814-3BF8-4A88-A071-0C89473FDC02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DF49E-C569-4BD6-AE0D-2CAC668F841C}">
      <dgm:prSet phldrT="[Text]" custT="1"/>
      <dgm:spPr/>
      <dgm:t>
        <a:bodyPr/>
        <a:lstStyle/>
        <a:p>
          <a:r>
            <a:rPr lang="en-AU" sz="2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LX</a:t>
          </a:r>
          <a:endParaRPr lang="en-A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695E6-BB7E-4A73-8EFA-E962F74B9CE9}" type="parTrans" cxnId="{4E96314F-FD4C-43B8-A22E-D75293449A57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D3F24D-2677-4DCD-8DAD-C596ECA5FFA9}" type="sibTrans" cxnId="{4E96314F-FD4C-43B8-A22E-D75293449A57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E464F1-D3DF-408E-830D-6436BB9A2397}">
      <dgm:prSet phldrT="[Text]"/>
      <dgm:spPr/>
      <dgm:t>
        <a:bodyPr/>
        <a:lstStyle/>
        <a:p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648C9E-015E-495E-99AC-4FF95668ABAC}" type="parTrans" cxnId="{A120BD06-741A-4343-B6FE-BAC4BE53B915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D94E8A-CE05-475D-8281-6F4E40ADAD14}" type="sibTrans" cxnId="{A120BD06-741A-4343-B6FE-BAC4BE53B915}">
      <dgm:prSet/>
      <dgm:spPr/>
      <dgm:t>
        <a:bodyPr/>
        <a:lstStyle/>
        <a:p>
          <a:endParaRPr lang="en-A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772FA0-E592-4F01-9832-B2A83A785671}">
      <dgm:prSet phldrT="[Text]" custT="1"/>
      <dgm:spPr/>
      <dgm:t>
        <a:bodyPr/>
        <a:lstStyle/>
        <a:p>
          <a:r>
            <a:rPr lang="en-AU" sz="2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TX</a:t>
          </a:r>
          <a:endParaRPr lang="en-A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28890F-2E4D-4440-9D20-3C01EB262EF6}" type="parTrans" cxnId="{5D831A78-EB4D-4EF6-B074-BB87EC29FE00}">
      <dgm:prSet/>
      <dgm:spPr/>
      <dgm:t>
        <a:bodyPr/>
        <a:lstStyle/>
        <a:p>
          <a:endParaRPr lang="en-AU"/>
        </a:p>
      </dgm:t>
    </dgm:pt>
    <dgm:pt modelId="{241DAFE0-B444-435E-8B96-4BC3A8754550}" type="sibTrans" cxnId="{5D831A78-EB4D-4EF6-B074-BB87EC29FE00}">
      <dgm:prSet/>
      <dgm:spPr/>
      <dgm:t>
        <a:bodyPr/>
        <a:lstStyle/>
        <a:p>
          <a:endParaRPr lang="en-AU"/>
        </a:p>
      </dgm:t>
    </dgm:pt>
    <dgm:pt modelId="{51AE5446-B128-41C7-9575-8C9888BAD034}">
      <dgm:prSet phldrT="[Text]" custT="1"/>
      <dgm:spPr/>
      <dgm:t>
        <a:bodyPr/>
        <a:lstStyle/>
        <a:p>
          <a:endParaRPr lang="en-A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97C07-8664-46AB-804E-932F91E50019}" type="parTrans" cxnId="{37E94B63-9476-4C98-BE0F-13A3B87A8892}">
      <dgm:prSet/>
      <dgm:spPr/>
      <dgm:t>
        <a:bodyPr/>
        <a:lstStyle/>
        <a:p>
          <a:endParaRPr lang="en-AU"/>
        </a:p>
      </dgm:t>
    </dgm:pt>
    <dgm:pt modelId="{6880B04B-C22F-4365-B332-198FBE0FA6CB}" type="sibTrans" cxnId="{37E94B63-9476-4C98-BE0F-13A3B87A8892}">
      <dgm:prSet/>
      <dgm:spPr/>
      <dgm:t>
        <a:bodyPr/>
        <a:lstStyle/>
        <a:p>
          <a:endParaRPr lang="en-AU"/>
        </a:p>
      </dgm:t>
    </dgm:pt>
    <dgm:pt modelId="{D1B49EA2-D7C1-4AF2-AD1E-85D86C6A82F6}">
      <dgm:prSet phldrT="[Text]" custT="1"/>
      <dgm:spPr/>
      <dgm:t>
        <a:bodyPr/>
        <a:lstStyle/>
        <a:p>
          <a:endParaRPr lang="en-A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66128A-6B78-491C-8E92-B23B92E9E3A1}" type="parTrans" cxnId="{7DF9DAD7-C0C7-4582-A526-B436510131B2}">
      <dgm:prSet/>
      <dgm:spPr/>
      <dgm:t>
        <a:bodyPr/>
        <a:lstStyle/>
        <a:p>
          <a:endParaRPr lang="en-AU"/>
        </a:p>
      </dgm:t>
    </dgm:pt>
    <dgm:pt modelId="{65C42479-FD56-40FB-B55C-0A2C3306FB2E}" type="sibTrans" cxnId="{7DF9DAD7-C0C7-4582-A526-B436510131B2}">
      <dgm:prSet/>
      <dgm:spPr/>
      <dgm:t>
        <a:bodyPr/>
        <a:lstStyle/>
        <a:p>
          <a:endParaRPr lang="en-AU"/>
        </a:p>
      </dgm:t>
    </dgm:pt>
    <dgm:pt modelId="{C4E669F8-CCA0-4D7C-A2C6-DD36AF031770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IX</a:t>
          </a:r>
          <a:endParaRPr lang="en-A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03B9B6-FCF8-4EAE-940D-781089116591}" type="parTrans" cxnId="{976BB5A8-F672-403D-9C90-8D463D96E758}">
      <dgm:prSet/>
      <dgm:spPr/>
      <dgm:t>
        <a:bodyPr/>
        <a:lstStyle/>
        <a:p>
          <a:endParaRPr lang="en-AU"/>
        </a:p>
      </dgm:t>
    </dgm:pt>
    <dgm:pt modelId="{5ED9B463-FB05-4701-9510-386033CF0FB2}" type="sibTrans" cxnId="{976BB5A8-F672-403D-9C90-8D463D96E758}">
      <dgm:prSet/>
      <dgm:spPr/>
      <dgm:t>
        <a:bodyPr/>
        <a:lstStyle/>
        <a:p>
          <a:endParaRPr lang="en-AU"/>
        </a:p>
      </dgm:t>
    </dgm:pt>
    <dgm:pt modelId="{75A427E4-4870-497E-AAFB-763ED1D9558D}" type="pres">
      <dgm:prSet presAssocID="{5C304798-9011-4010-85FB-8D538559EE3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4BDC18-616E-4A96-84D1-308208EDD160}" type="pres">
      <dgm:prSet presAssocID="{6A625B09-1CED-477A-AB43-D97B8259A673}" presName="centerShape" presStyleLbl="node0" presStyleIdx="0" presStyleCnt="1"/>
      <dgm:spPr/>
    </dgm:pt>
    <dgm:pt modelId="{88B53673-18E4-4DC2-A0D9-CC78FE470DE5}" type="pres">
      <dgm:prSet presAssocID="{F468F45D-4AFF-4EDE-AA9A-58677F5B0905}" presName="node" presStyleLbl="node1" presStyleIdx="0" presStyleCnt="5">
        <dgm:presLayoutVars>
          <dgm:bulletEnabled val="1"/>
        </dgm:presLayoutVars>
      </dgm:prSet>
      <dgm:spPr/>
    </dgm:pt>
    <dgm:pt modelId="{6133CB87-C344-4BC5-B515-1B0D21798D4B}" type="pres">
      <dgm:prSet presAssocID="{F468F45D-4AFF-4EDE-AA9A-58677F5B0905}" presName="dummy" presStyleCnt="0"/>
      <dgm:spPr/>
    </dgm:pt>
    <dgm:pt modelId="{E7F3860E-8178-410D-B17B-81E6D1B6A8B7}" type="pres">
      <dgm:prSet presAssocID="{5C76EBE0-F549-4C00-8E51-CF1B2A9BECD5}" presName="sibTrans" presStyleLbl="sibTrans2D1" presStyleIdx="0" presStyleCnt="5"/>
      <dgm:spPr/>
    </dgm:pt>
    <dgm:pt modelId="{0201C877-FB96-4FEF-A9C2-DA447153051F}" type="pres">
      <dgm:prSet presAssocID="{DED4CF93-261F-425C-85F2-1CE1932D9531}" presName="node" presStyleLbl="node1" presStyleIdx="1" presStyleCnt="5">
        <dgm:presLayoutVars>
          <dgm:bulletEnabled val="1"/>
        </dgm:presLayoutVars>
      </dgm:prSet>
      <dgm:spPr/>
    </dgm:pt>
    <dgm:pt modelId="{32ADD9F7-13C9-4D9C-BCAC-B578C5AF87FF}" type="pres">
      <dgm:prSet presAssocID="{DED4CF93-261F-425C-85F2-1CE1932D9531}" presName="dummy" presStyleCnt="0"/>
      <dgm:spPr/>
    </dgm:pt>
    <dgm:pt modelId="{8D7E3B9A-0123-48BA-9587-F179B8F2B8DB}" type="pres">
      <dgm:prSet presAssocID="{EEFEA1D3-CBC2-41BB-996D-4E345BA319AB}" presName="sibTrans" presStyleLbl="sibTrans2D1" presStyleIdx="1" presStyleCnt="5"/>
      <dgm:spPr/>
    </dgm:pt>
    <dgm:pt modelId="{67215AF1-06DE-4494-A405-F6FAF6A803BA}" type="pres">
      <dgm:prSet presAssocID="{0ADDF49E-C569-4BD6-AE0D-2CAC668F841C}" presName="node" presStyleLbl="node1" presStyleIdx="2" presStyleCnt="5">
        <dgm:presLayoutVars>
          <dgm:bulletEnabled val="1"/>
        </dgm:presLayoutVars>
      </dgm:prSet>
      <dgm:spPr/>
    </dgm:pt>
    <dgm:pt modelId="{A70443C9-4A1A-4C81-B30B-8EE7940220AD}" type="pres">
      <dgm:prSet presAssocID="{0ADDF49E-C569-4BD6-AE0D-2CAC668F841C}" presName="dummy" presStyleCnt="0"/>
      <dgm:spPr/>
    </dgm:pt>
    <dgm:pt modelId="{3937B000-E585-452E-AB89-63941C109B2F}" type="pres">
      <dgm:prSet presAssocID="{E7D3F24D-2677-4DCD-8DAD-C596ECA5FFA9}" presName="sibTrans" presStyleLbl="sibTrans2D1" presStyleIdx="2" presStyleCnt="5"/>
      <dgm:spPr/>
    </dgm:pt>
    <dgm:pt modelId="{F9C0ED09-61C6-43A4-A7A5-749BF664A176}" type="pres">
      <dgm:prSet presAssocID="{C4E669F8-CCA0-4D7C-A2C6-DD36AF031770}" presName="node" presStyleLbl="node1" presStyleIdx="3" presStyleCnt="5">
        <dgm:presLayoutVars>
          <dgm:bulletEnabled val="1"/>
        </dgm:presLayoutVars>
      </dgm:prSet>
      <dgm:spPr/>
    </dgm:pt>
    <dgm:pt modelId="{816C79FB-CA61-428C-A85F-157AE57668F3}" type="pres">
      <dgm:prSet presAssocID="{C4E669F8-CCA0-4D7C-A2C6-DD36AF031770}" presName="dummy" presStyleCnt="0"/>
      <dgm:spPr/>
    </dgm:pt>
    <dgm:pt modelId="{01E5215F-35D3-46F7-BFC0-9F83ABA130DD}" type="pres">
      <dgm:prSet presAssocID="{5ED9B463-FB05-4701-9510-386033CF0FB2}" presName="sibTrans" presStyleLbl="sibTrans2D1" presStyleIdx="3" presStyleCnt="5"/>
      <dgm:spPr/>
    </dgm:pt>
    <dgm:pt modelId="{35776ADC-1A41-4CA7-8615-3C800A4D769D}" type="pres">
      <dgm:prSet presAssocID="{EA772FA0-E592-4F01-9832-B2A83A785671}" presName="node" presStyleLbl="node1" presStyleIdx="4" presStyleCnt="5">
        <dgm:presLayoutVars>
          <dgm:bulletEnabled val="1"/>
        </dgm:presLayoutVars>
      </dgm:prSet>
      <dgm:spPr/>
    </dgm:pt>
    <dgm:pt modelId="{64143505-0D3D-4D53-B109-5330238121E9}" type="pres">
      <dgm:prSet presAssocID="{EA772FA0-E592-4F01-9832-B2A83A785671}" presName="dummy" presStyleCnt="0"/>
      <dgm:spPr/>
    </dgm:pt>
    <dgm:pt modelId="{0A766E10-7831-468E-A610-6F4F8DA39AAF}" type="pres">
      <dgm:prSet presAssocID="{241DAFE0-B444-435E-8B96-4BC3A8754550}" presName="sibTrans" presStyleLbl="sibTrans2D1" presStyleIdx="4" presStyleCnt="5"/>
      <dgm:spPr/>
    </dgm:pt>
  </dgm:ptLst>
  <dgm:cxnLst>
    <dgm:cxn modelId="{A120BD06-741A-4343-B6FE-BAC4BE53B915}" srcId="{5C304798-9011-4010-85FB-8D538559EE33}" destId="{8BE464F1-D3DF-408E-830D-6436BB9A2397}" srcOrd="3" destOrd="0" parTransId="{DF648C9E-015E-495E-99AC-4FF95668ABAC}" sibTransId="{0BD94E8A-CE05-475D-8281-6F4E40ADAD14}"/>
    <dgm:cxn modelId="{9E42BB08-E306-406E-8F9B-4BB68FC1FDDD}" type="presOf" srcId="{0ADDF49E-C569-4BD6-AE0D-2CAC668F841C}" destId="{67215AF1-06DE-4494-A405-F6FAF6A803BA}" srcOrd="0" destOrd="0" presId="urn:microsoft.com/office/officeart/2005/8/layout/radial6"/>
    <dgm:cxn modelId="{8EBD8B12-FDD8-465E-A9C7-A694F2D7A0D1}" type="presOf" srcId="{EA772FA0-E592-4F01-9832-B2A83A785671}" destId="{35776ADC-1A41-4CA7-8615-3C800A4D769D}" srcOrd="0" destOrd="0" presId="urn:microsoft.com/office/officeart/2005/8/layout/radial6"/>
    <dgm:cxn modelId="{7E0F4814-3BF8-4A88-A071-0C89473FDC02}" srcId="{6A625B09-1CED-477A-AB43-D97B8259A673}" destId="{DED4CF93-261F-425C-85F2-1CE1932D9531}" srcOrd="1" destOrd="0" parTransId="{0EC6EC2B-1377-492A-9604-5C9E3D8B64A6}" sibTransId="{EEFEA1D3-CBC2-41BB-996D-4E345BA319AB}"/>
    <dgm:cxn modelId="{37E94B63-9476-4C98-BE0F-13A3B87A8892}" srcId="{5C304798-9011-4010-85FB-8D538559EE33}" destId="{51AE5446-B128-41C7-9575-8C9888BAD034}" srcOrd="2" destOrd="0" parTransId="{E8E97C07-8664-46AB-804E-932F91E50019}" sibTransId="{6880B04B-C22F-4365-B332-198FBE0FA6CB}"/>
    <dgm:cxn modelId="{30B08B64-7CDA-4B52-AB36-5D0DBFCD532C}" type="presOf" srcId="{5C76EBE0-F549-4C00-8E51-CF1B2A9BECD5}" destId="{E7F3860E-8178-410D-B17B-81E6D1B6A8B7}" srcOrd="0" destOrd="0" presId="urn:microsoft.com/office/officeart/2005/8/layout/radial6"/>
    <dgm:cxn modelId="{3746DD46-2CA5-45A1-ABDF-5D46FCECCA01}" type="presOf" srcId="{5ED9B463-FB05-4701-9510-386033CF0FB2}" destId="{01E5215F-35D3-46F7-BFC0-9F83ABA130DD}" srcOrd="0" destOrd="0" presId="urn:microsoft.com/office/officeart/2005/8/layout/radial6"/>
    <dgm:cxn modelId="{0F7D356A-67F3-465B-9F87-E412538F77C2}" type="presOf" srcId="{EEFEA1D3-CBC2-41BB-996D-4E345BA319AB}" destId="{8D7E3B9A-0123-48BA-9587-F179B8F2B8DB}" srcOrd="0" destOrd="0" presId="urn:microsoft.com/office/officeart/2005/8/layout/radial6"/>
    <dgm:cxn modelId="{773BBC6B-1BCA-474F-8ABD-D5D6ECF5771F}" type="presOf" srcId="{6A625B09-1CED-477A-AB43-D97B8259A673}" destId="{644BDC18-616E-4A96-84D1-308208EDD160}" srcOrd="0" destOrd="0" presId="urn:microsoft.com/office/officeart/2005/8/layout/radial6"/>
    <dgm:cxn modelId="{0BF2FF6B-6F67-4D4E-BD87-4D34C3135A57}" type="presOf" srcId="{E7D3F24D-2677-4DCD-8DAD-C596ECA5FFA9}" destId="{3937B000-E585-452E-AB89-63941C109B2F}" srcOrd="0" destOrd="0" presId="urn:microsoft.com/office/officeart/2005/8/layout/radial6"/>
    <dgm:cxn modelId="{4E96314F-FD4C-43B8-A22E-D75293449A57}" srcId="{6A625B09-1CED-477A-AB43-D97B8259A673}" destId="{0ADDF49E-C569-4BD6-AE0D-2CAC668F841C}" srcOrd="2" destOrd="0" parTransId="{C60695E6-BB7E-4A73-8EFA-E962F74B9CE9}" sibTransId="{E7D3F24D-2677-4DCD-8DAD-C596ECA5FFA9}"/>
    <dgm:cxn modelId="{76043470-A8CB-42E2-A00B-886E567FEF03}" type="presOf" srcId="{241DAFE0-B444-435E-8B96-4BC3A8754550}" destId="{0A766E10-7831-468E-A610-6F4F8DA39AAF}" srcOrd="0" destOrd="0" presId="urn:microsoft.com/office/officeart/2005/8/layout/radial6"/>
    <dgm:cxn modelId="{5D831A78-EB4D-4EF6-B074-BB87EC29FE00}" srcId="{6A625B09-1CED-477A-AB43-D97B8259A673}" destId="{EA772FA0-E592-4F01-9832-B2A83A785671}" srcOrd="4" destOrd="0" parTransId="{F928890F-2E4D-4440-9D20-3C01EB262EF6}" sibTransId="{241DAFE0-B444-435E-8B96-4BC3A8754550}"/>
    <dgm:cxn modelId="{C459668A-DDC7-4244-A13F-08B46B37C484}" type="presOf" srcId="{F468F45D-4AFF-4EDE-AA9A-58677F5B0905}" destId="{88B53673-18E4-4DC2-A0D9-CC78FE470DE5}" srcOrd="0" destOrd="0" presId="urn:microsoft.com/office/officeart/2005/8/layout/radial6"/>
    <dgm:cxn modelId="{976BB5A8-F672-403D-9C90-8D463D96E758}" srcId="{6A625B09-1CED-477A-AB43-D97B8259A673}" destId="{C4E669F8-CCA0-4D7C-A2C6-DD36AF031770}" srcOrd="3" destOrd="0" parTransId="{7703B9B6-FCF8-4EAE-940D-781089116591}" sibTransId="{5ED9B463-FB05-4701-9510-386033CF0FB2}"/>
    <dgm:cxn modelId="{352FBAB4-02E1-44C9-AE0F-9C64565CD492}" srcId="{5C304798-9011-4010-85FB-8D538559EE33}" destId="{6A625B09-1CED-477A-AB43-D97B8259A673}" srcOrd="0" destOrd="0" parTransId="{DA00E878-05E1-45F2-AF5A-A713A6C32661}" sibTransId="{870110FC-DA71-46D4-9693-7566267BBA74}"/>
    <dgm:cxn modelId="{0B4FD8C3-58E2-4A11-BC10-3441906BFFFF}" type="presOf" srcId="{C4E669F8-CCA0-4D7C-A2C6-DD36AF031770}" destId="{F9C0ED09-61C6-43A4-A7A5-749BF664A176}" srcOrd="0" destOrd="0" presId="urn:microsoft.com/office/officeart/2005/8/layout/radial6"/>
    <dgm:cxn modelId="{3B7B06C4-07CA-40AF-A5CE-C7A164D67154}" type="presOf" srcId="{5C304798-9011-4010-85FB-8D538559EE33}" destId="{75A427E4-4870-497E-AAFB-763ED1D9558D}" srcOrd="0" destOrd="0" presId="urn:microsoft.com/office/officeart/2005/8/layout/radial6"/>
    <dgm:cxn modelId="{B6B187C7-3AD4-44F0-B687-8486AE83B622}" type="presOf" srcId="{DED4CF93-261F-425C-85F2-1CE1932D9531}" destId="{0201C877-FB96-4FEF-A9C2-DA447153051F}" srcOrd="0" destOrd="0" presId="urn:microsoft.com/office/officeart/2005/8/layout/radial6"/>
    <dgm:cxn modelId="{469DF6CC-59E6-4042-B34E-8ED9B3FE49A2}" srcId="{6A625B09-1CED-477A-AB43-D97B8259A673}" destId="{F468F45D-4AFF-4EDE-AA9A-58677F5B0905}" srcOrd="0" destOrd="0" parTransId="{4C083003-DC4F-47E9-B98C-B19576AB9DEC}" sibTransId="{5C76EBE0-F549-4C00-8E51-CF1B2A9BECD5}"/>
    <dgm:cxn modelId="{7DF9DAD7-C0C7-4582-A526-B436510131B2}" srcId="{5C304798-9011-4010-85FB-8D538559EE33}" destId="{D1B49EA2-D7C1-4AF2-AD1E-85D86C6A82F6}" srcOrd="1" destOrd="0" parTransId="{FE66128A-6B78-491C-8E92-B23B92E9E3A1}" sibTransId="{65C42479-FD56-40FB-B55C-0A2C3306FB2E}"/>
    <dgm:cxn modelId="{E410109C-F4F4-44AC-9C24-A366AF3A4E5D}" type="presParOf" srcId="{75A427E4-4870-497E-AAFB-763ED1D9558D}" destId="{644BDC18-616E-4A96-84D1-308208EDD160}" srcOrd="0" destOrd="0" presId="urn:microsoft.com/office/officeart/2005/8/layout/radial6"/>
    <dgm:cxn modelId="{DF37583B-57E4-4626-AFDF-3ED3728BB215}" type="presParOf" srcId="{75A427E4-4870-497E-AAFB-763ED1D9558D}" destId="{88B53673-18E4-4DC2-A0D9-CC78FE470DE5}" srcOrd="1" destOrd="0" presId="urn:microsoft.com/office/officeart/2005/8/layout/radial6"/>
    <dgm:cxn modelId="{C702C152-0F17-4B3C-9AE8-951D831CBF18}" type="presParOf" srcId="{75A427E4-4870-497E-AAFB-763ED1D9558D}" destId="{6133CB87-C344-4BC5-B515-1B0D21798D4B}" srcOrd="2" destOrd="0" presId="urn:microsoft.com/office/officeart/2005/8/layout/radial6"/>
    <dgm:cxn modelId="{EE5B5A94-957A-411A-90A0-AD0317C75D57}" type="presParOf" srcId="{75A427E4-4870-497E-AAFB-763ED1D9558D}" destId="{E7F3860E-8178-410D-B17B-81E6D1B6A8B7}" srcOrd="3" destOrd="0" presId="urn:microsoft.com/office/officeart/2005/8/layout/radial6"/>
    <dgm:cxn modelId="{A0409F2E-D976-4291-B958-C65600B5681E}" type="presParOf" srcId="{75A427E4-4870-497E-AAFB-763ED1D9558D}" destId="{0201C877-FB96-4FEF-A9C2-DA447153051F}" srcOrd="4" destOrd="0" presId="urn:microsoft.com/office/officeart/2005/8/layout/radial6"/>
    <dgm:cxn modelId="{98E0539A-F299-422A-9749-AF68E7BFC6A2}" type="presParOf" srcId="{75A427E4-4870-497E-AAFB-763ED1D9558D}" destId="{32ADD9F7-13C9-4D9C-BCAC-B578C5AF87FF}" srcOrd="5" destOrd="0" presId="urn:microsoft.com/office/officeart/2005/8/layout/radial6"/>
    <dgm:cxn modelId="{AE19480F-5200-4347-A8F7-70D888F8FB0A}" type="presParOf" srcId="{75A427E4-4870-497E-AAFB-763ED1D9558D}" destId="{8D7E3B9A-0123-48BA-9587-F179B8F2B8DB}" srcOrd="6" destOrd="0" presId="urn:microsoft.com/office/officeart/2005/8/layout/radial6"/>
    <dgm:cxn modelId="{E72476DE-71A3-4A1B-B5B4-0774AE12157F}" type="presParOf" srcId="{75A427E4-4870-497E-AAFB-763ED1D9558D}" destId="{67215AF1-06DE-4494-A405-F6FAF6A803BA}" srcOrd="7" destOrd="0" presId="urn:microsoft.com/office/officeart/2005/8/layout/radial6"/>
    <dgm:cxn modelId="{47236EF3-BBFA-429F-8470-46FF00EB30E9}" type="presParOf" srcId="{75A427E4-4870-497E-AAFB-763ED1D9558D}" destId="{A70443C9-4A1A-4C81-B30B-8EE7940220AD}" srcOrd="8" destOrd="0" presId="urn:microsoft.com/office/officeart/2005/8/layout/radial6"/>
    <dgm:cxn modelId="{1B7F6C22-495D-47D9-9F72-6BB087659684}" type="presParOf" srcId="{75A427E4-4870-497E-AAFB-763ED1D9558D}" destId="{3937B000-E585-452E-AB89-63941C109B2F}" srcOrd="9" destOrd="0" presId="urn:microsoft.com/office/officeart/2005/8/layout/radial6"/>
    <dgm:cxn modelId="{E096C459-8952-4E13-85C1-C1050B1F0271}" type="presParOf" srcId="{75A427E4-4870-497E-AAFB-763ED1D9558D}" destId="{F9C0ED09-61C6-43A4-A7A5-749BF664A176}" srcOrd="10" destOrd="0" presId="urn:microsoft.com/office/officeart/2005/8/layout/radial6"/>
    <dgm:cxn modelId="{1FF5FC43-358C-4091-8490-135FA06860C5}" type="presParOf" srcId="{75A427E4-4870-497E-AAFB-763ED1D9558D}" destId="{816C79FB-CA61-428C-A85F-157AE57668F3}" srcOrd="11" destOrd="0" presId="urn:microsoft.com/office/officeart/2005/8/layout/radial6"/>
    <dgm:cxn modelId="{16E77556-598E-45B9-A4EE-0F18B18A728C}" type="presParOf" srcId="{75A427E4-4870-497E-AAFB-763ED1D9558D}" destId="{01E5215F-35D3-46F7-BFC0-9F83ABA130DD}" srcOrd="12" destOrd="0" presId="urn:microsoft.com/office/officeart/2005/8/layout/radial6"/>
    <dgm:cxn modelId="{7BC7BBDB-8F6F-4459-8F3D-AB2F208D31DD}" type="presParOf" srcId="{75A427E4-4870-497E-AAFB-763ED1D9558D}" destId="{35776ADC-1A41-4CA7-8615-3C800A4D769D}" srcOrd="13" destOrd="0" presId="urn:microsoft.com/office/officeart/2005/8/layout/radial6"/>
    <dgm:cxn modelId="{3C294014-2DEF-44CA-B762-7AC86FCE1033}" type="presParOf" srcId="{75A427E4-4870-497E-AAFB-763ED1D9558D}" destId="{64143505-0D3D-4D53-B109-5330238121E9}" srcOrd="14" destOrd="0" presId="urn:microsoft.com/office/officeart/2005/8/layout/radial6"/>
    <dgm:cxn modelId="{29E6C656-B398-4718-8445-FB107DB1BFAA}" type="presParOf" srcId="{75A427E4-4870-497E-AAFB-763ED1D9558D}" destId="{0A766E10-7831-468E-A610-6F4F8DA39AA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5B6C2-8757-4320-A10B-7AAA16937CDF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E2945F82-0146-4E2D-964E-1CE7DC9609DF}">
      <dgm:prSet phldrT="[Text]"/>
      <dgm:spPr/>
      <dgm:t>
        <a:bodyPr/>
        <a:lstStyle/>
        <a:p>
          <a:r>
            <a:rPr lang="en-US" b="1"/>
            <a:t>Lens</a:t>
          </a:r>
          <a:endParaRPr lang="en-AU" b="1" dirty="0"/>
        </a:p>
      </dgm:t>
    </dgm:pt>
    <dgm:pt modelId="{EE0445E6-628C-41D1-874C-242DFFF62986}" type="parTrans" cxnId="{FDF6B8B8-FD20-4215-AD60-C11D55EB1D2C}">
      <dgm:prSet/>
      <dgm:spPr/>
      <dgm:t>
        <a:bodyPr/>
        <a:lstStyle/>
        <a:p>
          <a:endParaRPr lang="en-AU"/>
        </a:p>
      </dgm:t>
    </dgm:pt>
    <dgm:pt modelId="{F97EE601-404F-4B37-9B03-B8F632054929}" type="sibTrans" cxnId="{FDF6B8B8-FD20-4215-AD60-C11D55EB1D2C}">
      <dgm:prSet/>
      <dgm:spPr/>
      <dgm:t>
        <a:bodyPr/>
        <a:lstStyle/>
        <a:p>
          <a:endParaRPr lang="en-AU"/>
        </a:p>
      </dgm:t>
    </dgm:pt>
    <dgm:pt modelId="{C48464E4-E5A2-4809-BD4A-5A287DF7471C}">
      <dgm:prSet phldrT="[Text]"/>
      <dgm:spPr/>
      <dgm:t>
        <a:bodyPr/>
        <a:lstStyle/>
        <a:p>
          <a:r>
            <a:rPr lang="en-US" b="1"/>
            <a:t>Experience</a:t>
          </a:r>
          <a:endParaRPr lang="en-AU" b="1" dirty="0"/>
        </a:p>
      </dgm:t>
    </dgm:pt>
    <dgm:pt modelId="{0FC4C6DF-D28F-4D06-AFB4-162EF712D0F6}" type="parTrans" cxnId="{E5334798-714A-4321-A0F8-BD5DC1A7BF08}">
      <dgm:prSet/>
      <dgm:spPr/>
      <dgm:t>
        <a:bodyPr/>
        <a:lstStyle/>
        <a:p>
          <a:endParaRPr lang="en-AU"/>
        </a:p>
      </dgm:t>
    </dgm:pt>
    <dgm:pt modelId="{B8D568DE-E0FD-4820-A1A5-92EB6EE7E959}" type="sibTrans" cxnId="{E5334798-714A-4321-A0F8-BD5DC1A7BF08}">
      <dgm:prSet/>
      <dgm:spPr/>
      <dgm:t>
        <a:bodyPr/>
        <a:lstStyle/>
        <a:p>
          <a:endParaRPr lang="en-AU"/>
        </a:p>
      </dgm:t>
    </dgm:pt>
    <dgm:pt modelId="{BD48FF5B-2AA2-4529-92F3-D793BF9F7DC9}">
      <dgm:prSet phldrT="[Text]"/>
      <dgm:spPr/>
      <dgm:t>
        <a:bodyPr/>
        <a:lstStyle/>
        <a:p>
          <a:r>
            <a:rPr lang="en-US" b="1"/>
            <a:t>Insight</a:t>
          </a:r>
          <a:endParaRPr lang="en-AU" b="1" dirty="0"/>
        </a:p>
      </dgm:t>
    </dgm:pt>
    <dgm:pt modelId="{77862DCD-B8BA-4225-9E2F-222C2EAD1097}" type="parTrans" cxnId="{5EBA1E83-0F26-49D8-8A7D-CD1EADF1031A}">
      <dgm:prSet/>
      <dgm:spPr/>
      <dgm:t>
        <a:bodyPr/>
        <a:lstStyle/>
        <a:p>
          <a:endParaRPr lang="en-AU"/>
        </a:p>
      </dgm:t>
    </dgm:pt>
    <dgm:pt modelId="{3A28869B-8317-4379-834B-AE931C9330FA}" type="sibTrans" cxnId="{5EBA1E83-0F26-49D8-8A7D-CD1EADF1031A}">
      <dgm:prSet/>
      <dgm:spPr/>
      <dgm:t>
        <a:bodyPr/>
        <a:lstStyle/>
        <a:p>
          <a:endParaRPr lang="en-AU"/>
        </a:p>
      </dgm:t>
    </dgm:pt>
    <dgm:pt modelId="{C8B8178F-8514-405A-8B10-BC292A34D834}" type="pres">
      <dgm:prSet presAssocID="{F185B6C2-8757-4320-A10B-7AAA16937CDF}" presName="Name0" presStyleCnt="0">
        <dgm:presLayoutVars>
          <dgm:dir/>
          <dgm:animLvl val="lvl"/>
          <dgm:resizeHandles val="exact"/>
        </dgm:presLayoutVars>
      </dgm:prSet>
      <dgm:spPr/>
    </dgm:pt>
    <dgm:pt modelId="{43FCDC9B-361F-44E3-886F-C8169B28E4A8}" type="pres">
      <dgm:prSet presAssocID="{E2945F82-0146-4E2D-964E-1CE7DC9609D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91FDB47-29DB-4EAE-8B65-7C103D562E41}" type="pres">
      <dgm:prSet presAssocID="{F97EE601-404F-4B37-9B03-B8F632054929}" presName="parTxOnlySpace" presStyleCnt="0"/>
      <dgm:spPr/>
    </dgm:pt>
    <dgm:pt modelId="{86358D24-E430-4965-9285-BD4CD3A4EFFB}" type="pres">
      <dgm:prSet presAssocID="{C48464E4-E5A2-4809-BD4A-5A287DF747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C29CD14-6AFD-4519-BCFA-F4F151931041}" type="pres">
      <dgm:prSet presAssocID="{B8D568DE-E0FD-4820-A1A5-92EB6EE7E959}" presName="parTxOnlySpace" presStyleCnt="0"/>
      <dgm:spPr/>
    </dgm:pt>
    <dgm:pt modelId="{DA85D4A8-1E2E-4367-A6B7-4D4FBED9B4FA}" type="pres">
      <dgm:prSet presAssocID="{BD48FF5B-2AA2-4529-92F3-D793BF9F7DC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EBA1E83-0F26-49D8-8A7D-CD1EADF1031A}" srcId="{F185B6C2-8757-4320-A10B-7AAA16937CDF}" destId="{BD48FF5B-2AA2-4529-92F3-D793BF9F7DC9}" srcOrd="2" destOrd="0" parTransId="{77862DCD-B8BA-4225-9E2F-222C2EAD1097}" sibTransId="{3A28869B-8317-4379-834B-AE931C9330FA}"/>
    <dgm:cxn modelId="{CE39C38D-5D39-4E8F-808C-C6ACDD267757}" type="presOf" srcId="{BD48FF5B-2AA2-4529-92F3-D793BF9F7DC9}" destId="{DA85D4A8-1E2E-4367-A6B7-4D4FBED9B4FA}" srcOrd="0" destOrd="0" presId="urn:microsoft.com/office/officeart/2005/8/layout/chevron1"/>
    <dgm:cxn modelId="{E5334798-714A-4321-A0F8-BD5DC1A7BF08}" srcId="{F185B6C2-8757-4320-A10B-7AAA16937CDF}" destId="{C48464E4-E5A2-4809-BD4A-5A287DF7471C}" srcOrd="1" destOrd="0" parTransId="{0FC4C6DF-D28F-4D06-AFB4-162EF712D0F6}" sibTransId="{B8D568DE-E0FD-4820-A1A5-92EB6EE7E959}"/>
    <dgm:cxn modelId="{D8372D9F-939D-4151-8C38-4C8056003D4D}" type="presOf" srcId="{E2945F82-0146-4E2D-964E-1CE7DC9609DF}" destId="{43FCDC9B-361F-44E3-886F-C8169B28E4A8}" srcOrd="0" destOrd="0" presId="urn:microsoft.com/office/officeart/2005/8/layout/chevron1"/>
    <dgm:cxn modelId="{FDF6B8B8-FD20-4215-AD60-C11D55EB1D2C}" srcId="{F185B6C2-8757-4320-A10B-7AAA16937CDF}" destId="{E2945F82-0146-4E2D-964E-1CE7DC9609DF}" srcOrd="0" destOrd="0" parTransId="{EE0445E6-628C-41D1-874C-242DFFF62986}" sibTransId="{F97EE601-404F-4B37-9B03-B8F632054929}"/>
    <dgm:cxn modelId="{1DF22CEE-59EF-44EA-BDDD-B9280B774E1C}" type="presOf" srcId="{C48464E4-E5A2-4809-BD4A-5A287DF7471C}" destId="{86358D24-E430-4965-9285-BD4CD3A4EFFB}" srcOrd="0" destOrd="0" presId="urn:microsoft.com/office/officeart/2005/8/layout/chevron1"/>
    <dgm:cxn modelId="{89EC10F0-5BBD-4D66-8828-85671D12088B}" type="presOf" srcId="{F185B6C2-8757-4320-A10B-7AAA16937CDF}" destId="{C8B8178F-8514-405A-8B10-BC292A34D834}" srcOrd="0" destOrd="0" presId="urn:microsoft.com/office/officeart/2005/8/layout/chevron1"/>
    <dgm:cxn modelId="{708E5227-8EC9-4A71-912D-6094AC10DBBB}" type="presParOf" srcId="{C8B8178F-8514-405A-8B10-BC292A34D834}" destId="{43FCDC9B-361F-44E3-886F-C8169B28E4A8}" srcOrd="0" destOrd="0" presId="urn:microsoft.com/office/officeart/2005/8/layout/chevron1"/>
    <dgm:cxn modelId="{D6FCC9A5-42CB-4602-8FAF-CF82389ADB21}" type="presParOf" srcId="{C8B8178F-8514-405A-8B10-BC292A34D834}" destId="{F91FDB47-29DB-4EAE-8B65-7C103D562E41}" srcOrd="1" destOrd="0" presId="urn:microsoft.com/office/officeart/2005/8/layout/chevron1"/>
    <dgm:cxn modelId="{BCEE4438-E365-40CA-B5B4-33B055BC1273}" type="presParOf" srcId="{C8B8178F-8514-405A-8B10-BC292A34D834}" destId="{86358D24-E430-4965-9285-BD4CD3A4EFFB}" srcOrd="2" destOrd="0" presId="urn:microsoft.com/office/officeart/2005/8/layout/chevron1"/>
    <dgm:cxn modelId="{E4F13E72-C0F1-4DD6-88CF-8E163D9D5599}" type="presParOf" srcId="{C8B8178F-8514-405A-8B10-BC292A34D834}" destId="{3C29CD14-6AFD-4519-BCFA-F4F151931041}" srcOrd="3" destOrd="0" presId="urn:microsoft.com/office/officeart/2005/8/layout/chevron1"/>
    <dgm:cxn modelId="{96EDD9D8-4C09-4F0F-A994-5E377F662A5D}" type="presParOf" srcId="{C8B8178F-8514-405A-8B10-BC292A34D834}" destId="{DA85D4A8-1E2E-4367-A6B7-4D4FBED9B4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B000-E585-452E-AB89-63941C109B2F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9000000"/>
            <a:gd name="adj2" fmla="val 16200000"/>
            <a:gd name="adj3" fmla="val 46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E3B9A-0123-48BA-9587-F179B8F2B8DB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1800000"/>
            <a:gd name="adj2" fmla="val 9000000"/>
            <a:gd name="adj3" fmla="val 46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3860E-8178-410D-B17B-81E6D1B6A8B7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16200000"/>
            <a:gd name="adj2" fmla="val 1800000"/>
            <a:gd name="adj3" fmla="val 46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BDC18-616E-4A96-84D1-308208EDD160}">
      <dsp:nvSpPr>
        <dsp:cNvPr id="0" name=""/>
        <dsp:cNvSpPr/>
      </dsp:nvSpPr>
      <dsp:spPr>
        <a:xfrm>
          <a:off x="2751119" y="1710381"/>
          <a:ext cx="1872490" cy="18724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Emotion</a:t>
          </a:r>
          <a:endParaRPr lang="en-A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5339" y="1984601"/>
        <a:ext cx="1324050" cy="1324050"/>
      </dsp:txXfrm>
    </dsp:sp>
    <dsp:sp modelId="{88B53673-18E4-4DC2-A0D9-CC78FE470DE5}">
      <dsp:nvSpPr>
        <dsp:cNvPr id="0" name=""/>
        <dsp:cNvSpPr/>
      </dsp:nvSpPr>
      <dsp:spPr>
        <a:xfrm>
          <a:off x="3031993" y="1059"/>
          <a:ext cx="1310743" cy="13107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Subjective </a:t>
          </a:r>
          <a:endParaRPr lang="en-A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3947" y="193013"/>
        <a:ext cx="926835" cy="926835"/>
      </dsp:txXfrm>
    </dsp:sp>
    <dsp:sp modelId="{0201C877-FB96-4FEF-A9C2-DA447153051F}">
      <dsp:nvSpPr>
        <dsp:cNvPr id="0" name=""/>
        <dsp:cNvSpPr/>
      </dsp:nvSpPr>
      <dsp:spPr>
        <a:xfrm>
          <a:off x="4755553" y="2986352"/>
          <a:ext cx="1310743" cy="13107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Physiological </a:t>
          </a:r>
          <a:endParaRPr lang="en-A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7507" y="3178306"/>
        <a:ext cx="926835" cy="926835"/>
      </dsp:txXfrm>
    </dsp:sp>
    <dsp:sp modelId="{67215AF1-06DE-4494-A405-F6FAF6A803BA}">
      <dsp:nvSpPr>
        <dsp:cNvPr id="0" name=""/>
        <dsp:cNvSpPr/>
      </dsp:nvSpPr>
      <dsp:spPr>
        <a:xfrm>
          <a:off x="1308433" y="2986352"/>
          <a:ext cx="1310743" cy="13107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Expressive </a:t>
          </a:r>
          <a:endParaRPr lang="en-A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0387" y="3178306"/>
        <a:ext cx="926835" cy="926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B000-E585-452E-AB89-63941C109B2F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9000000"/>
            <a:gd name="adj2" fmla="val 16200000"/>
            <a:gd name="adj3" fmla="val 46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E3B9A-0123-48BA-9587-F179B8F2B8DB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1800000"/>
            <a:gd name="adj2" fmla="val 9000000"/>
            <a:gd name="adj3" fmla="val 46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3860E-8178-410D-B17B-81E6D1B6A8B7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16200000"/>
            <a:gd name="adj2" fmla="val 1800000"/>
            <a:gd name="adj3" fmla="val 46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BDC18-616E-4A96-84D1-308208EDD160}">
      <dsp:nvSpPr>
        <dsp:cNvPr id="0" name=""/>
        <dsp:cNvSpPr/>
      </dsp:nvSpPr>
      <dsp:spPr>
        <a:xfrm>
          <a:off x="2751119" y="1710381"/>
          <a:ext cx="1872490" cy="18724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Emotion</a:t>
          </a:r>
          <a:endParaRPr lang="en-A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5339" y="1984601"/>
        <a:ext cx="1324050" cy="1324050"/>
      </dsp:txXfrm>
    </dsp:sp>
    <dsp:sp modelId="{88B53673-18E4-4DC2-A0D9-CC78FE470DE5}">
      <dsp:nvSpPr>
        <dsp:cNvPr id="0" name=""/>
        <dsp:cNvSpPr/>
      </dsp:nvSpPr>
      <dsp:spPr>
        <a:xfrm>
          <a:off x="3031993" y="1059"/>
          <a:ext cx="1310743" cy="13107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Subjective </a:t>
          </a:r>
          <a:endParaRPr lang="en-A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3947" y="193013"/>
        <a:ext cx="926835" cy="926835"/>
      </dsp:txXfrm>
    </dsp:sp>
    <dsp:sp modelId="{0201C877-FB96-4FEF-A9C2-DA447153051F}">
      <dsp:nvSpPr>
        <dsp:cNvPr id="0" name=""/>
        <dsp:cNvSpPr/>
      </dsp:nvSpPr>
      <dsp:spPr>
        <a:xfrm>
          <a:off x="4755553" y="2986352"/>
          <a:ext cx="1310743" cy="13107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Physiological </a:t>
          </a:r>
          <a:endParaRPr lang="en-A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7507" y="3178306"/>
        <a:ext cx="926835" cy="926835"/>
      </dsp:txXfrm>
    </dsp:sp>
    <dsp:sp modelId="{67215AF1-06DE-4494-A405-F6FAF6A803BA}">
      <dsp:nvSpPr>
        <dsp:cNvPr id="0" name=""/>
        <dsp:cNvSpPr/>
      </dsp:nvSpPr>
      <dsp:spPr>
        <a:xfrm>
          <a:off x="1308433" y="2986352"/>
          <a:ext cx="1310743" cy="13107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Expressive </a:t>
          </a:r>
          <a:endParaRPr lang="en-AU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0387" y="3178306"/>
        <a:ext cx="926835" cy="926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66E10-7831-468E-A610-6F4F8DA39AAF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11880000"/>
            <a:gd name="adj2" fmla="val 16200000"/>
            <a:gd name="adj3" fmla="val 46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E5215F-35D3-46F7-BFC0-9F83ABA130DD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7560000"/>
            <a:gd name="adj2" fmla="val 11880000"/>
            <a:gd name="adj3" fmla="val 46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7B000-E585-452E-AB89-63941C109B2F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3240000"/>
            <a:gd name="adj2" fmla="val 7560000"/>
            <a:gd name="adj3" fmla="val 46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E3B9A-0123-48BA-9587-F179B8F2B8DB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20520000"/>
            <a:gd name="adj2" fmla="val 3240000"/>
            <a:gd name="adj3" fmla="val 46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F3860E-8178-410D-B17B-81E6D1B6A8B7}">
      <dsp:nvSpPr>
        <dsp:cNvPr id="0" name=""/>
        <dsp:cNvSpPr/>
      </dsp:nvSpPr>
      <dsp:spPr>
        <a:xfrm>
          <a:off x="1649982" y="609244"/>
          <a:ext cx="4074764" cy="4074764"/>
        </a:xfrm>
        <a:prstGeom prst="blockArc">
          <a:avLst>
            <a:gd name="adj1" fmla="val 16200000"/>
            <a:gd name="adj2" fmla="val 20520000"/>
            <a:gd name="adj3" fmla="val 46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BDC18-616E-4A96-84D1-308208EDD160}">
      <dsp:nvSpPr>
        <dsp:cNvPr id="0" name=""/>
        <dsp:cNvSpPr/>
      </dsp:nvSpPr>
      <dsp:spPr>
        <a:xfrm>
          <a:off x="2751119" y="1710381"/>
          <a:ext cx="1872490" cy="18724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HX</a:t>
          </a:r>
          <a:endParaRPr lang="en-AU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5339" y="1984601"/>
        <a:ext cx="1324050" cy="1324050"/>
      </dsp:txXfrm>
    </dsp:sp>
    <dsp:sp modelId="{88B53673-18E4-4DC2-A0D9-CC78FE470DE5}">
      <dsp:nvSpPr>
        <dsp:cNvPr id="0" name=""/>
        <dsp:cNvSpPr/>
      </dsp:nvSpPr>
      <dsp:spPr>
        <a:xfrm>
          <a:off x="3031993" y="1059"/>
          <a:ext cx="1310743" cy="13107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CX</a:t>
          </a:r>
          <a:endParaRPr lang="en-A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23947" y="193013"/>
        <a:ext cx="926835" cy="926835"/>
      </dsp:txXfrm>
    </dsp:sp>
    <dsp:sp modelId="{0201C877-FB96-4FEF-A9C2-DA447153051F}">
      <dsp:nvSpPr>
        <dsp:cNvPr id="0" name=""/>
        <dsp:cNvSpPr/>
      </dsp:nvSpPr>
      <dsp:spPr>
        <a:xfrm>
          <a:off x="4924781" y="1376250"/>
          <a:ext cx="1310743" cy="13107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</a:t>
          </a:r>
          <a:endParaRPr lang="en-A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6735" y="1568204"/>
        <a:ext cx="926835" cy="926835"/>
      </dsp:txXfrm>
    </dsp:sp>
    <dsp:sp modelId="{67215AF1-06DE-4494-A405-F6FAF6A803BA}">
      <dsp:nvSpPr>
        <dsp:cNvPr id="0" name=""/>
        <dsp:cNvSpPr/>
      </dsp:nvSpPr>
      <dsp:spPr>
        <a:xfrm>
          <a:off x="4201800" y="3601356"/>
          <a:ext cx="1310743" cy="13107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LX</a:t>
          </a:r>
          <a:endParaRPr lang="en-A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3754" y="3793310"/>
        <a:ext cx="926835" cy="926835"/>
      </dsp:txXfrm>
    </dsp:sp>
    <dsp:sp modelId="{F9C0ED09-61C6-43A4-A7A5-749BF664A176}">
      <dsp:nvSpPr>
        <dsp:cNvPr id="0" name=""/>
        <dsp:cNvSpPr/>
      </dsp:nvSpPr>
      <dsp:spPr>
        <a:xfrm>
          <a:off x="1862185" y="3601356"/>
          <a:ext cx="1310743" cy="131074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IX</a:t>
          </a:r>
          <a:endParaRPr lang="en-A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139" y="3793310"/>
        <a:ext cx="926835" cy="926835"/>
      </dsp:txXfrm>
    </dsp:sp>
    <dsp:sp modelId="{35776ADC-1A41-4CA7-8615-3C800A4D769D}">
      <dsp:nvSpPr>
        <dsp:cNvPr id="0" name=""/>
        <dsp:cNvSpPr/>
      </dsp:nvSpPr>
      <dsp:spPr>
        <a:xfrm>
          <a:off x="1139205" y="1376250"/>
          <a:ext cx="1310743" cy="131074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TX</a:t>
          </a:r>
          <a:endParaRPr lang="en-A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1159" y="1568204"/>
        <a:ext cx="926835" cy="926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CDC9B-361F-44E3-886F-C8169B28E4A8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Lens</a:t>
          </a:r>
          <a:endParaRPr lang="en-AU" sz="2700" b="1" kern="1200" dirty="0"/>
        </a:p>
      </dsp:txBody>
      <dsp:txXfrm>
        <a:off x="582612" y="2129102"/>
        <a:ext cx="1740694" cy="1160462"/>
      </dsp:txXfrm>
    </dsp:sp>
    <dsp:sp modelId="{86358D24-E430-4965-9285-BD4CD3A4EFFB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Experience</a:t>
          </a:r>
          <a:endParaRPr lang="en-AU" sz="2700" b="1" kern="1200" dirty="0"/>
        </a:p>
      </dsp:txBody>
      <dsp:txXfrm>
        <a:off x="3193652" y="2129102"/>
        <a:ext cx="1740694" cy="1160462"/>
      </dsp:txXfrm>
    </dsp:sp>
    <dsp:sp modelId="{DA85D4A8-1E2E-4367-A6B7-4D4FBED9B4FA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Insight</a:t>
          </a:r>
          <a:endParaRPr lang="en-AU" sz="2700" b="1" kern="1200" dirty="0"/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7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9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14B8-FC61-4185-815D-02DED8242CF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BB0C-B723-4202-8B09-0F3FC9D16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valuedpeople.biz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:sean.nikookar@exccellentsense.com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://www.linkedin.com/in/seannikookar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careerbydesign.biz/" TargetMode="Externa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695752" y="1387269"/>
            <a:ext cx="10738541" cy="2041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en-US" sz="6000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 Role of Business Analysts in Growing the Value of Businesses</a:t>
            </a:r>
            <a:endParaRPr lang="en-AU" sz="60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514600" y="4270701"/>
            <a:ext cx="7162800" cy="13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1800" i="1" kern="0" dirty="0">
                <a:solidFill>
                  <a:schemeClr val="tx1"/>
                </a:solidFill>
              </a:rPr>
              <a:t>Presented by</a:t>
            </a:r>
          </a:p>
          <a:p>
            <a:pPr marL="0" indent="0" algn="ctr" fontAlgn="ctr">
              <a:lnSpc>
                <a:spcPct val="100000"/>
              </a:lnSpc>
              <a:buFontTx/>
              <a:buNone/>
            </a:pPr>
            <a:endParaRPr lang="en-US" sz="1400" b="1" kern="0" dirty="0">
              <a:solidFill>
                <a:schemeClr val="tx1"/>
              </a:solidFill>
            </a:endParaRPr>
          </a:p>
          <a:p>
            <a:pPr marL="0" indent="0" algn="ctr" fontAlgn="ctr">
              <a:lnSpc>
                <a:spcPct val="100000"/>
              </a:lnSpc>
              <a:buFontTx/>
              <a:buNone/>
            </a:pPr>
            <a:br>
              <a:rPr lang="en-US" sz="1400" b="1" kern="0" dirty="0">
                <a:solidFill>
                  <a:schemeClr val="tx1"/>
                </a:solidFill>
              </a:rPr>
            </a:br>
            <a:r>
              <a:rPr lang="en-US" sz="1400" b="1" kern="0" dirty="0">
                <a:solidFill>
                  <a:schemeClr val="tx1"/>
                </a:solidFill>
              </a:rPr>
              <a:t>Strategic Advisor and Business Mentor</a:t>
            </a:r>
          </a:p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1400" kern="0" dirty="0">
                <a:solidFill>
                  <a:schemeClr val="tx1"/>
                </a:solidFill>
              </a:rPr>
              <a:t>sean.nikookar@excellentsense.com</a:t>
            </a:r>
          </a:p>
          <a:p>
            <a:pPr marL="0" indent="0" algn="ctr" fontAlgn="ctr">
              <a:lnSpc>
                <a:spcPct val="100000"/>
              </a:lnSpc>
              <a:buFontTx/>
              <a:buNone/>
            </a:pPr>
            <a:endParaRPr lang="en-US" sz="1600" b="1" kern="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7185" y="3286664"/>
            <a:ext cx="3947735" cy="3812747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2065D7-E476-481A-A70A-3E0FB83B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37" y="4694255"/>
            <a:ext cx="1534879" cy="3248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1B0389-2999-455E-8018-C17789B704FB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3102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8137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Value: What, Why, and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FDD317C-5D7F-404A-B23D-3825EB5A2735}"/>
              </a:ext>
            </a:extLst>
          </p:cNvPr>
          <p:cNvSpPr txBox="1">
            <a:spLocks/>
          </p:cNvSpPr>
          <p:nvPr/>
        </p:nvSpPr>
        <p:spPr bwMode="auto">
          <a:xfrm>
            <a:off x="761110" y="1139364"/>
            <a:ext cx="9432756" cy="25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Customer Satisfaction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Valuable Services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</a:rPr>
              <a:t>Employee Engagement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Powerful business systems</a:t>
            </a:r>
          </a:p>
        </p:txBody>
      </p:sp>
    </p:spTree>
    <p:extLst>
      <p:ext uri="{BB962C8B-B14F-4D97-AF65-F5344CB8AC3E}">
        <p14:creationId xmlns:p14="http://schemas.microsoft.com/office/powerpoint/2010/main" val="45379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3D4DB-E244-4234-97A5-6042E43CB35E}"/>
              </a:ext>
            </a:extLst>
          </p:cNvPr>
          <p:cNvSpPr/>
          <p:nvPr/>
        </p:nvSpPr>
        <p:spPr>
          <a:xfrm>
            <a:off x="-323851" y="-209606"/>
            <a:ext cx="12839700" cy="7277211"/>
          </a:xfrm>
          <a:prstGeom prst="rect">
            <a:avLst/>
          </a:prstGeom>
          <a:solidFill>
            <a:srgbClr val="1B5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0844" y="1298636"/>
            <a:ext cx="9432756" cy="228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/>
                </a:solidFill>
              </a:rPr>
              <a:t> Business Value: What, Why, and How</a:t>
            </a:r>
          </a:p>
          <a:p>
            <a:pPr fontAlgn="ctr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/>
                </a:solidFill>
              </a:rPr>
              <a:t> People </a:t>
            </a:r>
            <a:r>
              <a:rPr lang="en-US" sz="4000" b="1" dirty="0" err="1">
                <a:solidFill>
                  <a:schemeClr val="accent4"/>
                </a:solidFill>
              </a:rPr>
              <a:t>eXperience</a:t>
            </a:r>
            <a:r>
              <a:rPr lang="en-US" sz="4000" b="1" dirty="0">
                <a:solidFill>
                  <a:schemeClr val="accent4"/>
                </a:solidFill>
              </a:rPr>
              <a:t> Excellent</a:t>
            </a:r>
          </a:p>
          <a:p>
            <a:pPr fontAlgn="ctr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bg1"/>
                </a:solidFill>
              </a:rPr>
              <a:t> The Role of Business Analyst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6817894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</a:rPr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2496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28109" y="2637988"/>
            <a:ext cx="10735780" cy="144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4400" dirty="0"/>
              <a:t>A </a:t>
            </a:r>
            <a:r>
              <a:rPr lang="en-US" sz="4400" b="1" dirty="0">
                <a:solidFill>
                  <a:srgbClr val="1B537B"/>
                </a:solidFill>
              </a:rPr>
              <a:t>Human </a:t>
            </a:r>
            <a:r>
              <a:rPr lang="en-US" sz="4400" b="1" dirty="0" err="1">
                <a:solidFill>
                  <a:srgbClr val="1B537B"/>
                </a:solidFill>
              </a:rPr>
              <a:t>eXperience</a:t>
            </a:r>
            <a:r>
              <a:rPr lang="en-US" sz="4400" b="1" dirty="0">
                <a:solidFill>
                  <a:srgbClr val="1B537B"/>
                </a:solidFill>
              </a:rPr>
              <a:t> (HX) </a:t>
            </a:r>
            <a:r>
              <a:rPr lang="en-US" sz="4400" dirty="0"/>
              <a:t>is the result of a conscious human mind observing an event. 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Human </a:t>
            </a:r>
            <a:r>
              <a:rPr lang="en-US" sz="3600" b="1" dirty="0" err="1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2932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Human </a:t>
            </a:r>
            <a:r>
              <a:rPr lang="en-US" sz="3600" b="1" dirty="0" err="1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9A923AE-0E77-43B8-BB1B-A1824E228431}"/>
              </a:ext>
            </a:extLst>
          </p:cNvPr>
          <p:cNvSpPr txBox="1">
            <a:spLocks/>
          </p:cNvSpPr>
          <p:nvPr/>
        </p:nvSpPr>
        <p:spPr bwMode="auto">
          <a:xfrm>
            <a:off x="1881269" y="4485420"/>
            <a:ext cx="842946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600" dirty="0"/>
              <a:t>Physical </a:t>
            </a:r>
            <a:r>
              <a:rPr lang="en-US" sz="3600" b="1" dirty="0">
                <a:solidFill>
                  <a:schemeClr val="accent4"/>
                </a:solidFill>
              </a:rPr>
              <a:t>|</a:t>
            </a:r>
            <a:r>
              <a:rPr lang="en-US" sz="3600" dirty="0"/>
              <a:t> Emotional </a:t>
            </a:r>
            <a:r>
              <a:rPr lang="en-US" sz="3600" b="1" dirty="0">
                <a:solidFill>
                  <a:schemeClr val="accent4"/>
                </a:solidFill>
              </a:rPr>
              <a:t>|</a:t>
            </a:r>
            <a:r>
              <a:rPr lang="en-US" sz="3600" dirty="0"/>
              <a:t>Spiritual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EB003CC-E7B5-41E9-9354-12581224E25D}"/>
              </a:ext>
            </a:extLst>
          </p:cNvPr>
          <p:cNvSpPr txBox="1">
            <a:spLocks/>
          </p:cNvSpPr>
          <p:nvPr/>
        </p:nvSpPr>
        <p:spPr bwMode="auto">
          <a:xfrm>
            <a:off x="728109" y="2637030"/>
            <a:ext cx="10735780" cy="144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4400" dirty="0"/>
              <a:t>A </a:t>
            </a:r>
            <a:r>
              <a:rPr lang="en-US" sz="4400" b="1" dirty="0">
                <a:solidFill>
                  <a:srgbClr val="1B537B"/>
                </a:solidFill>
              </a:rPr>
              <a:t>Human </a:t>
            </a:r>
            <a:r>
              <a:rPr lang="en-US" sz="4400" b="1" dirty="0" err="1">
                <a:solidFill>
                  <a:srgbClr val="1B537B"/>
                </a:solidFill>
              </a:rPr>
              <a:t>eXperience</a:t>
            </a:r>
            <a:r>
              <a:rPr lang="en-US" sz="4400" b="1" dirty="0">
                <a:solidFill>
                  <a:srgbClr val="1B537B"/>
                </a:solidFill>
              </a:rPr>
              <a:t> </a:t>
            </a:r>
            <a:r>
              <a:rPr lang="en-US" sz="4400" dirty="0"/>
              <a:t>is the result of a conscious human mind observing an event. 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4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C7DAD-7E53-42ED-883D-5B0FD5AB3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33" y="-2196388"/>
            <a:ext cx="6903302" cy="10379920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16019" y="2708600"/>
            <a:ext cx="4621130" cy="157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4400" dirty="0"/>
              <a:t>People have an inherent </a:t>
            </a: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curiosity</a:t>
            </a:r>
            <a:r>
              <a:rPr lang="en-US" sz="4400" dirty="0"/>
              <a:t>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HX is important?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2905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139747E-1303-4E8A-81E8-E139DEF71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01" y="-304799"/>
            <a:ext cx="12724941" cy="7404210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881269" y="5050380"/>
            <a:ext cx="8429460" cy="12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all about …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3108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eannikookar.com/wp-content/uploads/2019/06/good-or-bad-feelings.jpg">
            <a:extLst>
              <a:ext uri="{FF2B5EF4-FFF2-40B4-BE49-F238E27FC236}">
                <a16:creationId xmlns:a16="http://schemas.microsoft.com/office/drawing/2014/main" id="{A42478CC-7237-4036-999D-DFE233CC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881269" y="5133932"/>
            <a:ext cx="8429460" cy="12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6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 …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9578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881269" y="2161978"/>
            <a:ext cx="8429460" cy="122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8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 …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FFD87EF-BC3B-4ADB-B982-9109F6FA09EC}"/>
              </a:ext>
            </a:extLst>
          </p:cNvPr>
          <p:cNvSpPr txBox="1">
            <a:spLocks/>
          </p:cNvSpPr>
          <p:nvPr/>
        </p:nvSpPr>
        <p:spPr bwMode="auto">
          <a:xfrm>
            <a:off x="1727200" y="3660461"/>
            <a:ext cx="8583529" cy="163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200" dirty="0"/>
              <a:t>Emotion is often defined as a complex state of feeling that results in physical and psychological changes that influence thought and behavior.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1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three parts to an emotion …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7213CB-9A0B-4210-A1E9-C3D28F60A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38877"/>
              </p:ext>
            </p:extLst>
          </p:nvPr>
        </p:nvGraphicFramePr>
        <p:xfrm>
          <a:off x="2408634" y="1211799"/>
          <a:ext cx="7374730" cy="494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31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three parts to an emotion …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7213CB-9A0B-4210-A1E9-C3D28F60A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118662"/>
              </p:ext>
            </p:extLst>
          </p:nvPr>
        </p:nvGraphicFramePr>
        <p:xfrm>
          <a:off x="2408634" y="1211799"/>
          <a:ext cx="7374730" cy="494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CC6C76-9397-4572-93FF-5844A7CFF10B}"/>
              </a:ext>
            </a:extLst>
          </p:cNvPr>
          <p:cNvSpPr txBox="1"/>
          <p:nvPr/>
        </p:nvSpPr>
        <p:spPr>
          <a:xfrm>
            <a:off x="6650966" y="1211799"/>
            <a:ext cx="226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you experience the emotion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DCE5C-4C28-4FE0-89E0-D363F7B8F6BD}"/>
              </a:ext>
            </a:extLst>
          </p:cNvPr>
          <p:cNvSpPr txBox="1"/>
          <p:nvPr/>
        </p:nvSpPr>
        <p:spPr>
          <a:xfrm>
            <a:off x="8272356" y="3936798"/>
            <a:ext cx="226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your bodies react to the emotion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C3FA4-5B8A-4EBF-8ADB-B63B360E6614}"/>
              </a:ext>
            </a:extLst>
          </p:cNvPr>
          <p:cNvSpPr txBox="1"/>
          <p:nvPr/>
        </p:nvSpPr>
        <p:spPr>
          <a:xfrm>
            <a:off x="1216325" y="3961426"/>
            <a:ext cx="2809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you behave in response to the emotion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754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3D4DB-E244-4234-97A5-6042E43CB35E}"/>
              </a:ext>
            </a:extLst>
          </p:cNvPr>
          <p:cNvSpPr/>
          <p:nvPr/>
        </p:nvSpPr>
        <p:spPr>
          <a:xfrm>
            <a:off x="-323851" y="-209606"/>
            <a:ext cx="12839700" cy="7277211"/>
          </a:xfrm>
          <a:prstGeom prst="rect">
            <a:avLst/>
          </a:prstGeom>
          <a:solidFill>
            <a:srgbClr val="1B5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0844" y="1298636"/>
            <a:ext cx="9432756" cy="228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bg1"/>
                </a:solidFill>
              </a:rPr>
              <a:t> Business Value: What, Why, and How</a:t>
            </a:r>
          </a:p>
          <a:p>
            <a:pPr fontAlgn="ctr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bg1"/>
                </a:solidFill>
              </a:rPr>
              <a:t> People </a:t>
            </a:r>
            <a:r>
              <a:rPr lang="en-US" sz="4000" b="1" dirty="0" err="1">
                <a:solidFill>
                  <a:schemeClr val="bg1"/>
                </a:solidFill>
              </a:rPr>
              <a:t>eXperience</a:t>
            </a:r>
            <a:r>
              <a:rPr lang="en-US" sz="4000" b="1" dirty="0">
                <a:solidFill>
                  <a:schemeClr val="bg1"/>
                </a:solidFill>
              </a:rPr>
              <a:t> Excellent</a:t>
            </a:r>
          </a:p>
          <a:p>
            <a:pPr fontAlgn="ctr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bg1"/>
                </a:solidFill>
              </a:rPr>
              <a:t> The Role of Business Analyst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6817894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4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</a:rPr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9534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 includes …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BEFA68D-370C-457A-88FB-8063DD09F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474056"/>
              </p:ext>
            </p:extLst>
          </p:nvPr>
        </p:nvGraphicFramePr>
        <p:xfrm>
          <a:off x="2408634" y="1211799"/>
          <a:ext cx="7374730" cy="494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4309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8219307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Expectations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3E5BE36-6C12-4087-BF82-E2EB8DF94F0E}"/>
              </a:ext>
            </a:extLst>
          </p:cNvPr>
          <p:cNvSpPr txBox="1">
            <a:spLocks/>
          </p:cNvSpPr>
          <p:nvPr/>
        </p:nvSpPr>
        <p:spPr bwMode="auto">
          <a:xfrm>
            <a:off x="683404" y="2061045"/>
            <a:ext cx="6191849" cy="273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2800" dirty="0"/>
              <a:t>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  <a:r>
              <a:rPr lang="en-US" sz="2800" dirty="0"/>
              <a:t> is simply a statement provided by a person (in our case, a customer or an employee) about what they believe they need and want in order to solve a problem or take a new opportunity.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66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8219307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Expectations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99F64EC-305F-411C-B7CF-99BF18ACE560}"/>
              </a:ext>
            </a:extLst>
          </p:cNvPr>
          <p:cNvSpPr txBox="1">
            <a:spLocks/>
          </p:cNvSpPr>
          <p:nvPr/>
        </p:nvSpPr>
        <p:spPr bwMode="auto">
          <a:xfrm>
            <a:off x="683404" y="2061045"/>
            <a:ext cx="6191849" cy="273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2800" dirty="0"/>
              <a:t>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  <a:r>
              <a:rPr lang="en-US" sz="2800" dirty="0"/>
              <a:t> is simply a statement provided by a person (in our case, a customer or an employee) about what they believe they </a:t>
            </a:r>
            <a:r>
              <a:rPr lang="en-US" sz="2800" b="1" dirty="0">
                <a:solidFill>
                  <a:schemeClr val="accent4"/>
                </a:solidFill>
              </a:rPr>
              <a:t>NEED</a:t>
            </a:r>
            <a:r>
              <a:rPr lang="en-US" sz="2800" dirty="0"/>
              <a:t> and </a:t>
            </a:r>
            <a:r>
              <a:rPr lang="en-US" sz="2800" b="1" dirty="0">
                <a:solidFill>
                  <a:schemeClr val="accent4"/>
                </a:solidFill>
              </a:rPr>
              <a:t>WANT</a:t>
            </a:r>
            <a:r>
              <a:rPr lang="en-US" sz="2800" dirty="0"/>
              <a:t> in order to solve a problem or take a new opportunity.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2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8219307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Requirements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Expectations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pic>
        <p:nvPicPr>
          <p:cNvPr id="1026" name="Picture 2" descr="https://www.seannikookar.com/wp-content/uploads/2019/05/brain-wnats-and-needs.png">
            <a:extLst>
              <a:ext uri="{FF2B5EF4-FFF2-40B4-BE49-F238E27FC236}">
                <a16:creationId xmlns:a16="http://schemas.microsoft.com/office/drawing/2014/main" id="{7B4AE1EB-CDA8-4C04-9F8A-8EB24F3D9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02" y="1091727"/>
            <a:ext cx="3288190" cy="51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B56DC4D-C97B-491D-933D-E29875727DF7}"/>
              </a:ext>
            </a:extLst>
          </p:cNvPr>
          <p:cNvSpPr txBox="1">
            <a:spLocks/>
          </p:cNvSpPr>
          <p:nvPr/>
        </p:nvSpPr>
        <p:spPr bwMode="auto">
          <a:xfrm>
            <a:off x="683404" y="2061045"/>
            <a:ext cx="6191849" cy="273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2800" dirty="0"/>
              <a:t>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</a:t>
            </a:r>
            <a:r>
              <a:rPr lang="en-US" sz="2800" dirty="0"/>
              <a:t> is simply a statement provided by a person (in our case, a customer or an employee) about what they believe they </a:t>
            </a:r>
            <a:r>
              <a:rPr lang="en-US" sz="2800" b="1" dirty="0">
                <a:solidFill>
                  <a:schemeClr val="accent4"/>
                </a:solidFill>
              </a:rPr>
              <a:t>NEED</a:t>
            </a:r>
            <a:r>
              <a:rPr lang="en-US" sz="2800" dirty="0"/>
              <a:t> and </a:t>
            </a:r>
            <a:r>
              <a:rPr lang="en-US" sz="2800" b="1" dirty="0">
                <a:solidFill>
                  <a:schemeClr val="accent4"/>
                </a:solidFill>
              </a:rPr>
              <a:t>WANT</a:t>
            </a:r>
            <a:r>
              <a:rPr lang="en-US" sz="2800" dirty="0"/>
              <a:t> in order to solve a problem or take a new opportunity.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8219307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 Requirements and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3E5BE36-6C12-4087-BF82-E2EB8DF94F0E}"/>
              </a:ext>
            </a:extLst>
          </p:cNvPr>
          <p:cNvSpPr txBox="1">
            <a:spLocks/>
          </p:cNvSpPr>
          <p:nvPr/>
        </p:nvSpPr>
        <p:spPr bwMode="auto">
          <a:xfrm>
            <a:off x="1992702" y="2470335"/>
            <a:ext cx="7681448" cy="15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200" dirty="0"/>
              <a:t>An </a:t>
            </a:r>
            <a:r>
              <a:rPr lang="en-US" sz="32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</a:t>
            </a:r>
            <a:r>
              <a:rPr lang="en-US" sz="3200" dirty="0"/>
              <a:t> is to think that someone (or a business) should behave in a particular way or do a particular thing.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3D4DB-E244-4234-97A5-6042E43CB35E}"/>
              </a:ext>
            </a:extLst>
          </p:cNvPr>
          <p:cNvSpPr/>
          <p:nvPr/>
        </p:nvSpPr>
        <p:spPr>
          <a:xfrm>
            <a:off x="-323851" y="-209606"/>
            <a:ext cx="12839700" cy="7277211"/>
          </a:xfrm>
          <a:prstGeom prst="rect">
            <a:avLst/>
          </a:prstGeom>
          <a:solidFill>
            <a:srgbClr val="1B5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0844" y="1298636"/>
            <a:ext cx="9432756" cy="228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/>
                </a:solidFill>
              </a:rPr>
              <a:t> Business Value: What, Why, and How</a:t>
            </a:r>
          </a:p>
          <a:p>
            <a:pPr fontAlgn="ctr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/>
                </a:solidFill>
              </a:rPr>
              <a:t> People </a:t>
            </a:r>
            <a:r>
              <a:rPr lang="en-US" sz="4000" b="1" dirty="0" err="1">
                <a:solidFill>
                  <a:schemeClr val="accent4"/>
                </a:solidFill>
              </a:rPr>
              <a:t>eXperience</a:t>
            </a:r>
            <a:r>
              <a:rPr lang="en-US" sz="4000" b="1" dirty="0">
                <a:solidFill>
                  <a:schemeClr val="accent4"/>
                </a:solidFill>
              </a:rPr>
              <a:t> Excellent</a:t>
            </a:r>
          </a:p>
          <a:p>
            <a:pPr fontAlgn="ctr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/>
                </a:solidFill>
              </a:rPr>
              <a:t> The Role of Business Analyst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6817894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</a:rPr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5142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56B9887-7BA2-4AD6-9CDE-AA80DF777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2" y="-389970"/>
            <a:ext cx="12821922" cy="8516053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role of a BA in projects?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bg1">
                    <a:lumMod val="95000"/>
                  </a:schemeClr>
                </a:solidFill>
              </a:rPr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1609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focus on …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FB9EFA-5CF9-49FB-904D-30BBFFD9127A}"/>
              </a:ext>
            </a:extLst>
          </p:cNvPr>
          <p:cNvSpPr/>
          <p:nvPr/>
        </p:nvSpPr>
        <p:spPr>
          <a:xfrm>
            <a:off x="2957265" y="3229212"/>
            <a:ext cx="5992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>
                <a:latin typeface="medium-content-serif-font"/>
              </a:rPr>
              <a:t>Human-Centric Approach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90979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 …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6ABA5-F570-4554-817C-6C59C60A7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634" y="955111"/>
            <a:ext cx="7498730" cy="52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 Map …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413084-7CBA-4652-B646-8826EA049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793" y="959006"/>
            <a:ext cx="8626412" cy="55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630EB5B-A217-432A-AC3D-012543513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3055"/>
            <a:ext cx="13614400" cy="9008194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1628944" y="2575396"/>
            <a:ext cx="4695656" cy="118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72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STORY</a:t>
            </a:r>
            <a:endParaRPr lang="en-US" sz="72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5DC173-C53D-4AD4-A49A-B49EE4D901A2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98033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Map …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5576B01-37C0-42F4-9F8A-D1ED5B474940}"/>
              </a:ext>
            </a:extLst>
          </p:cNvPr>
          <p:cNvSpPr txBox="1">
            <a:spLocks/>
          </p:cNvSpPr>
          <p:nvPr/>
        </p:nvSpPr>
        <p:spPr bwMode="auto">
          <a:xfrm>
            <a:off x="320843" y="1010119"/>
            <a:ext cx="9432756" cy="212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Current State Journey Map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Future State Journey Map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Daily Life State Journey Map</a:t>
            </a:r>
          </a:p>
        </p:txBody>
      </p:sp>
    </p:spTree>
    <p:extLst>
      <p:ext uri="{BB962C8B-B14F-4D97-AF65-F5344CB8AC3E}">
        <p14:creationId xmlns:p14="http://schemas.microsoft.com/office/powerpoint/2010/main" val="2647066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Map …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14FA0A-C43F-4F4A-BB8D-495DE9D8C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4758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438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Map – Lens Section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9BFB65-5BC2-4113-A3A9-D825F263FCA8}"/>
              </a:ext>
            </a:extLst>
          </p:cNvPr>
          <p:cNvSpPr txBox="1">
            <a:spLocks/>
          </p:cNvSpPr>
          <p:nvPr/>
        </p:nvSpPr>
        <p:spPr bwMode="auto">
          <a:xfrm>
            <a:off x="1992702" y="2470334"/>
            <a:ext cx="7681448" cy="15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en-US" sz="3200" dirty="0">
                <a:solidFill>
                  <a:schemeClr val="tx1"/>
                </a:solidFill>
              </a:rPr>
              <a:t> provides constraints for the map by assigning a persona (“who”) and the scenario to be examined (“what”).</a:t>
            </a:r>
            <a:endParaRPr lang="en-US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39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Map – Experience Section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9BFB65-5BC2-4113-A3A9-D825F263FCA8}"/>
              </a:ext>
            </a:extLst>
          </p:cNvPr>
          <p:cNvSpPr txBox="1">
            <a:spLocks/>
          </p:cNvSpPr>
          <p:nvPr/>
        </p:nvSpPr>
        <p:spPr bwMode="auto">
          <a:xfrm>
            <a:off x="320843" y="2141193"/>
            <a:ext cx="5075209" cy="257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section </a:t>
            </a:r>
            <a:r>
              <a:rPr lang="en-US" sz="3200" dirty="0"/>
              <a:t>provides the visualized experience, usually aligned across </a:t>
            </a:r>
            <a:r>
              <a:rPr lang="en-US" sz="3200" dirty="0" err="1"/>
              <a:t>chunkable</a:t>
            </a:r>
            <a:r>
              <a:rPr lang="en-US" sz="3200" dirty="0"/>
              <a:t> phases of the journey. </a:t>
            </a:r>
            <a:endParaRPr lang="en-US" sz="287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329DE-0B32-4387-84BA-E07C505F9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3346"/>
            <a:ext cx="5418012" cy="383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8143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3" y="225896"/>
            <a:ext cx="11678500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Map – Insight Section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49BFB65-5BC2-4113-A3A9-D825F263FCA8}"/>
              </a:ext>
            </a:extLst>
          </p:cNvPr>
          <p:cNvSpPr txBox="1">
            <a:spLocks/>
          </p:cNvSpPr>
          <p:nvPr/>
        </p:nvSpPr>
        <p:spPr bwMode="auto">
          <a:xfrm>
            <a:off x="2255275" y="2649776"/>
            <a:ext cx="7681448" cy="20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200" b="1" dirty="0"/>
              <a:t> </a:t>
            </a:r>
            <a:r>
              <a:rPr lang="en-US" sz="3200" dirty="0"/>
              <a:t>The </a:t>
            </a:r>
            <a:r>
              <a:rPr lang="en-US" sz="32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 section </a:t>
            </a:r>
            <a:r>
              <a:rPr lang="en-US" sz="3200" dirty="0"/>
              <a:t>provides pain points discovered, and the opportunities to focus on going forward, as well as internal ownership.</a:t>
            </a:r>
          </a:p>
        </p:txBody>
      </p:sp>
    </p:spTree>
    <p:extLst>
      <p:ext uri="{BB962C8B-B14F-4D97-AF65-F5344CB8AC3E}">
        <p14:creationId xmlns:p14="http://schemas.microsoft.com/office/powerpoint/2010/main" val="2988403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33E4A1-F8F2-4552-ACEE-B9D8BB140BB0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5B5E0-1D82-4D0D-B7EE-75D2A3112E23}"/>
              </a:ext>
            </a:extLst>
          </p:cNvPr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D1045-B289-4CA3-8A35-AEEAEA0441FD}"/>
              </a:ext>
            </a:extLst>
          </p:cNvPr>
          <p:cNvSpPr/>
          <p:nvPr/>
        </p:nvSpPr>
        <p:spPr>
          <a:xfrm>
            <a:off x="3145631" y="4850288"/>
            <a:ext cx="9046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The management coaching and consulting programs and services for enabling small service-based businesses to grow their business values through People </a:t>
            </a:r>
            <a:r>
              <a:rPr lang="en-US" dirty="0" err="1">
                <a:solidFill>
                  <a:srgbClr val="000000"/>
                </a:solidFill>
                <a:latin typeface="Open Sans" panose="020B0606030504020204" pitchFamily="34" charset="0"/>
              </a:rPr>
              <a:t>eXperience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 Excellent.</a:t>
            </a:r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FF736-9413-4514-B880-C3AB66F575E7}"/>
              </a:ext>
            </a:extLst>
          </p:cNvPr>
          <p:cNvSpPr/>
          <p:nvPr/>
        </p:nvSpPr>
        <p:spPr>
          <a:xfrm>
            <a:off x="3145632" y="4525069"/>
            <a:ext cx="3776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hlinkClick r:id="rId3"/>
              </a:rPr>
              <a:t>www.ValuedPeople.biz</a:t>
            </a:r>
            <a:endParaRPr lang="en-AU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28265-5A22-44FE-841F-FB26052106A2}"/>
              </a:ext>
            </a:extLst>
          </p:cNvPr>
          <p:cNvSpPr/>
          <p:nvPr/>
        </p:nvSpPr>
        <p:spPr>
          <a:xfrm>
            <a:off x="3145630" y="3163407"/>
            <a:ext cx="8538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The career development and Branding programs and services for corporate professionals who work in the project environment and want to build a career for the life they deserve.</a:t>
            </a:r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DAEE16-E220-4634-8290-E8A8366B4A68}"/>
              </a:ext>
            </a:extLst>
          </p:cNvPr>
          <p:cNvSpPr/>
          <p:nvPr/>
        </p:nvSpPr>
        <p:spPr>
          <a:xfrm>
            <a:off x="3145630" y="2838188"/>
            <a:ext cx="3776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hlinkClick r:id="rId4"/>
              </a:rPr>
              <a:t>www.CareerByDesign.biz</a:t>
            </a:r>
            <a:endParaRPr lang="en-AU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1939E8-0094-4E98-B6A8-D8C4FE38534D}"/>
              </a:ext>
            </a:extLst>
          </p:cNvPr>
          <p:cNvSpPr/>
          <p:nvPr/>
        </p:nvSpPr>
        <p:spPr>
          <a:xfrm>
            <a:off x="3145630" y="1334010"/>
            <a:ext cx="3662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5"/>
              </a:rPr>
              <a:t>www.linkedin.com/in/seannikookar</a:t>
            </a:r>
            <a:endParaRPr lang="en-AU" dirty="0"/>
          </a:p>
          <a:p>
            <a:r>
              <a:rPr lang="en-AU" dirty="0">
                <a:hlinkClick r:id="rId6"/>
              </a:rPr>
              <a:t>sean.nikookar@exccellentsense.com</a:t>
            </a:r>
            <a:endParaRPr lang="en-AU" dirty="0"/>
          </a:p>
        </p:txBody>
      </p:sp>
      <p:pic>
        <p:nvPicPr>
          <p:cNvPr id="21" name="Picture 2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229FFB2-2A1C-4E07-87EF-56CE126522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554511"/>
            <a:ext cx="1904762" cy="1809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04F67CF-2FE4-4773-A416-31CE3B2C07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0" y="1005399"/>
            <a:ext cx="1534879" cy="36837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E879A9-026F-469D-90F6-D7E44AC0B5AF}"/>
              </a:ext>
            </a:extLst>
          </p:cNvPr>
          <p:cNvGrpSpPr/>
          <p:nvPr/>
        </p:nvGrpSpPr>
        <p:grpSpPr>
          <a:xfrm>
            <a:off x="902340" y="4511955"/>
            <a:ext cx="1999355" cy="1240410"/>
            <a:chOff x="1083944" y="4293564"/>
            <a:chExt cx="2014316" cy="12216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9A23EED-8CD6-4010-8F1A-29704EE13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2285" y="4293564"/>
              <a:ext cx="1524132" cy="7011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E7430C-BCD2-4BFF-A191-7BD85AF43F24}"/>
                </a:ext>
              </a:extLst>
            </p:cNvPr>
            <p:cNvSpPr txBox="1"/>
            <p:nvPr/>
          </p:nvSpPr>
          <p:spPr>
            <a:xfrm>
              <a:off x="1083944" y="5013528"/>
              <a:ext cx="1714446" cy="333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</a:rPr>
                <a:t>VALUED</a:t>
              </a:r>
              <a:r>
                <a:rPr lang="en-US" sz="1600" b="1" dirty="0">
                  <a:solidFill>
                    <a:srgbClr val="1B537B"/>
                  </a:solidFill>
                </a:rPr>
                <a:t>PEOPLE</a:t>
              </a:r>
              <a:endParaRPr lang="en-AU" sz="1600" b="1" dirty="0">
                <a:solidFill>
                  <a:srgbClr val="1B537B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811490-DACF-4CF3-9572-E7C05F343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6415" y="5237661"/>
              <a:ext cx="521845" cy="277578"/>
            </a:xfrm>
            <a:prstGeom prst="rect">
              <a:avLst/>
            </a:prstGeom>
          </p:spPr>
        </p:pic>
      </p:grp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97F1886-A4BA-4783-9E84-5B5AD94CE0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51" y="2604348"/>
            <a:ext cx="1701711" cy="16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3D4DB-E244-4234-97A5-6042E43CB35E}"/>
              </a:ext>
            </a:extLst>
          </p:cNvPr>
          <p:cNvSpPr/>
          <p:nvPr/>
        </p:nvSpPr>
        <p:spPr>
          <a:xfrm>
            <a:off x="-323851" y="-209606"/>
            <a:ext cx="12839700" cy="7277211"/>
          </a:xfrm>
          <a:prstGeom prst="rect">
            <a:avLst/>
          </a:prstGeom>
          <a:solidFill>
            <a:srgbClr val="1B5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320844" y="1298636"/>
            <a:ext cx="9432756" cy="228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chemeClr val="accent4"/>
                </a:solidFill>
              </a:rPr>
              <a:t> Business Value: What, Why, and How</a:t>
            </a:r>
          </a:p>
          <a:p>
            <a:pPr fontAlgn="ctr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bg1"/>
                </a:solidFill>
              </a:rPr>
              <a:t> People </a:t>
            </a:r>
            <a:r>
              <a:rPr lang="en-US" sz="4000" b="1" dirty="0" err="1">
                <a:solidFill>
                  <a:schemeClr val="bg1"/>
                </a:solidFill>
              </a:rPr>
              <a:t>eXperience</a:t>
            </a:r>
            <a:r>
              <a:rPr lang="en-US" sz="4000" b="1" dirty="0">
                <a:solidFill>
                  <a:schemeClr val="bg1"/>
                </a:solidFill>
              </a:rPr>
              <a:t> Excellent</a:t>
            </a:r>
          </a:p>
          <a:p>
            <a:pPr fontAlgn="ctr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bg1"/>
                </a:solidFill>
              </a:rPr>
              <a:t> The Role of Business Analyst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6817894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  <a:lum bright="70000" contrast="-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</a:rPr>
              <a:t>© Copyright Excellent Sense Pty Ltd -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3547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502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Value: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Why, and How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93C48B0-A726-4473-84D1-E8AFCB8C40AA}"/>
              </a:ext>
            </a:extLst>
          </p:cNvPr>
          <p:cNvSpPr txBox="1">
            <a:spLocks/>
          </p:cNvSpPr>
          <p:nvPr/>
        </p:nvSpPr>
        <p:spPr bwMode="auto">
          <a:xfrm>
            <a:off x="1475241" y="2232915"/>
            <a:ext cx="9606327" cy="18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</a:rPr>
              <a:t>Business value </a:t>
            </a:r>
            <a:r>
              <a:rPr lang="en-US" sz="3600" dirty="0"/>
              <a:t>is a term that includes all forms of value that determine the health and well-being of the business in the long run.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8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475241" y="2232915"/>
            <a:ext cx="9606327" cy="184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algn="ctr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</a:rPr>
              <a:t>Business value </a:t>
            </a:r>
            <a:r>
              <a:rPr lang="en-US" sz="3600" dirty="0"/>
              <a:t>is a term that includes all forms of value that determine the health and well-being of the business in the long run.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7629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Value: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Why, and How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8A49C12-0BB8-41F8-93DD-3C794D9D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5" y="4199626"/>
            <a:ext cx="3402465" cy="20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8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80357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Value: What,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How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83359EEF-B07E-4026-853F-A90F09CB6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28" y="2484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1674A111-41FF-406F-A72C-1727F3B1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85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40" y="2552402"/>
            <a:ext cx="2075160" cy="20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7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8137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Value: What,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How</a:t>
            </a:r>
            <a:endParaRPr lang="en-US" sz="3600" dirty="0">
              <a:solidFill>
                <a:srgbClr val="1B53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93E4A1-79A4-4A68-A0B6-83D7EAF81D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53" y="2279161"/>
            <a:ext cx="10154127" cy="22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20844" y="225896"/>
            <a:ext cx="8137356" cy="6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00000"/>
              </a:lnSpc>
              <a:buFontTx/>
              <a:buNone/>
            </a:pPr>
            <a:r>
              <a:rPr lang="en-US" sz="3600" b="1" dirty="0">
                <a:solidFill>
                  <a:srgbClr val="1B5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Value: What, Why, and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730" y="4081891"/>
            <a:ext cx="3288190" cy="3017520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16CEC-CBB1-4B20-AA5D-3A14859A050A}"/>
              </a:ext>
            </a:extLst>
          </p:cNvPr>
          <p:cNvSpPr/>
          <p:nvPr/>
        </p:nvSpPr>
        <p:spPr>
          <a:xfrm>
            <a:off x="0" y="6508354"/>
            <a:ext cx="12191999" cy="24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000" dirty="0"/>
              <a:t>© Copyright Excellent Sense Pty Ltd - All rights reserved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12F363A-05D6-48E9-B23A-C0D6D26EB1D2}"/>
              </a:ext>
            </a:extLst>
          </p:cNvPr>
          <p:cNvSpPr txBox="1">
            <a:spLocks/>
          </p:cNvSpPr>
          <p:nvPr/>
        </p:nvSpPr>
        <p:spPr bwMode="auto">
          <a:xfrm>
            <a:off x="761110" y="1139364"/>
            <a:ext cx="9432756" cy="25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007AC2"/>
              </a:buClr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  <a:ea typeface="ＭＳ Ｐゴシック" pitchFamily="1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55560"/>
                </a:solidFill>
                <a:latin typeface="+mn-lt"/>
              </a:defRPr>
            </a:lvl9pPr>
          </a:lstStyle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Customer Satisfaction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Valuable Services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Employee Engagement</a:t>
            </a:r>
          </a:p>
          <a:p>
            <a:pPr fontAlgn="ctr">
              <a:lnSpc>
                <a:spcPct val="100000"/>
              </a:lnSpc>
              <a:buClr>
                <a:srgbClr val="1B537B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Powerful business systems</a:t>
            </a:r>
          </a:p>
        </p:txBody>
      </p:sp>
    </p:spTree>
    <p:extLst>
      <p:ext uri="{BB962C8B-B14F-4D97-AF65-F5344CB8AC3E}">
        <p14:creationId xmlns:p14="http://schemas.microsoft.com/office/powerpoint/2010/main" val="365568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FB5A34A37ED479D6D43D1E3A20F87" ma:contentTypeVersion="6" ma:contentTypeDescription="Create a new document." ma:contentTypeScope="" ma:versionID="4ec30783905e656b3ea434839c5ae824">
  <xsd:schema xmlns:xsd="http://www.w3.org/2001/XMLSchema" xmlns:xs="http://www.w3.org/2001/XMLSchema" xmlns:p="http://schemas.microsoft.com/office/2006/metadata/properties" xmlns:ns3="e8c1cb70-c715-46ec-87c4-004e4b1d35d6" targetNamespace="http://schemas.microsoft.com/office/2006/metadata/properties" ma:root="true" ma:fieldsID="cfcb5c3e528b90c2e768b8b901a2a192" ns3:_="">
    <xsd:import namespace="e8c1cb70-c715-46ec-87c4-004e4b1d35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1cb70-c715-46ec-87c4-004e4b1d3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64C94-A159-4527-93E2-FD32E2379E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EBE193-AB5D-4CBE-A1BE-0F260CF04E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AE9467-40C8-4DA5-B7A3-0D22BE896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1cb70-c715-46ec-87c4-004e4b1d3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997</Words>
  <Application>Microsoft Office PowerPoint</Application>
  <PresentationFormat>Widescreen</PresentationFormat>
  <Paragraphs>141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Impact</vt:lpstr>
      <vt:lpstr>medium-content-serif-font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www.valuedpeople.biz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Business Analysts in Growing the Value of Businesses</dc:title>
  <dc:creator>Sean Nikookar</dc:creator>
  <cp:keywords>IIBA Melbourne</cp:keywords>
  <cp:lastModifiedBy>Sean Nikookar</cp:lastModifiedBy>
  <cp:revision>136</cp:revision>
  <cp:lastPrinted>2017-05-04T04:24:43Z</cp:lastPrinted>
  <dcterms:created xsi:type="dcterms:W3CDTF">2017-04-05T22:48:07Z</dcterms:created>
  <dcterms:modified xsi:type="dcterms:W3CDTF">2019-10-16T12:47:40Z</dcterms:modified>
  <cp:category>Prsentation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0x010100305FB5A34A37ED479D6D43D1E3A20F87</vt:lpwstr>
  </property>
</Properties>
</file>