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  <p:sldMasterId id="2147483801" r:id="rId5"/>
    <p:sldMasterId id="2147483694" r:id="rId6"/>
  </p:sldMasterIdLst>
  <p:notesMasterIdLst>
    <p:notesMasterId r:id="rId16"/>
  </p:notesMasterIdLst>
  <p:handoutMasterIdLst>
    <p:handoutMasterId r:id="rId17"/>
  </p:handoutMasterIdLst>
  <p:sldIdLst>
    <p:sldId id="263" r:id="rId7"/>
    <p:sldId id="272" r:id="rId8"/>
    <p:sldId id="257" r:id="rId9"/>
    <p:sldId id="269" r:id="rId10"/>
    <p:sldId id="265" r:id="rId11"/>
    <p:sldId id="273" r:id="rId12"/>
    <p:sldId id="271" r:id="rId13"/>
    <p:sldId id="270" r:id="rId14"/>
    <p:sldId id="268" r:id="rId15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IBM Plex Sans" panose="020B0604020202020204" charset="0"/>
      <p:regular r:id="rId22"/>
      <p:bold r:id="rId23"/>
      <p:italic r:id="rId24"/>
      <p:boldItalic r:id="rId25"/>
    </p:embeddedFont>
    <p:embeddedFont>
      <p:font typeface="Roboto Condensed" panose="020B060402020202020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071FE1-6BA0-2039-A333-536D42B6FD9F}" name="Pat McNeill" initials="PM" userId="S::pat.mcneill@iiba.org::53605119-2238-4d17-bf11-6458525cda1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Elder" initials="CE" lastIdx="1" clrIdx="0">
    <p:extLst>
      <p:ext uri="{19B8F6BF-5375-455C-9EA6-DF929625EA0E}">
        <p15:presenceInfo xmlns:p15="http://schemas.microsoft.com/office/powerpoint/2012/main" userId="S::catherine.elder@iiba.org::b339a2a2-cadf-496c-a8a7-41d32934d86b" providerId="AD"/>
      </p:ext>
    </p:extLst>
  </p:cmAuthor>
  <p:cmAuthor id="2" name="Yana Cherepashenskaya" initials="YC" lastIdx="3" clrIdx="1">
    <p:extLst>
      <p:ext uri="{19B8F6BF-5375-455C-9EA6-DF929625EA0E}">
        <p15:presenceInfo xmlns:p15="http://schemas.microsoft.com/office/powerpoint/2012/main" userId="S::Yana.Cherepashenskaya@iiba.org::c12f404b-738e-4338-94d3-bab4b79374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90455C-9766-45A6-8E12-B0ABDB859227}" v="11" dt="2021-11-17T15:12:05.6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na Cherepashenskaya" userId="c12f404b-738e-4338-94d3-bab4b79374ba" providerId="ADAL" clId="{2974BFD1-7224-4F3A-8E00-C2FF7616D267}"/>
    <pc:docChg chg="undo custSel modSld">
      <pc:chgData name="Yana Cherepashenskaya" userId="c12f404b-738e-4338-94d3-bab4b79374ba" providerId="ADAL" clId="{2974BFD1-7224-4F3A-8E00-C2FF7616D267}" dt="2021-11-16T14:05:37.174" v="55" actId="478"/>
      <pc:docMkLst>
        <pc:docMk/>
      </pc:docMkLst>
      <pc:sldChg chg="addSp delSp modSp mod chgLayout">
        <pc:chgData name="Yana Cherepashenskaya" userId="c12f404b-738e-4338-94d3-bab4b79374ba" providerId="ADAL" clId="{2974BFD1-7224-4F3A-8E00-C2FF7616D267}" dt="2021-11-16T14:05:04.308" v="47" actId="6264"/>
        <pc:sldMkLst>
          <pc:docMk/>
          <pc:sldMk cId="3503631549" sldId="257"/>
        </pc:sldMkLst>
        <pc:spChg chg="mod ord">
          <ac:chgData name="Yana Cherepashenskaya" userId="c12f404b-738e-4338-94d3-bab4b79374ba" providerId="ADAL" clId="{2974BFD1-7224-4F3A-8E00-C2FF7616D267}" dt="2021-11-16T14:05:04.308" v="47" actId="6264"/>
          <ac:spMkLst>
            <pc:docMk/>
            <pc:sldMk cId="3503631549" sldId="257"/>
            <ac:spMk id="2" creationId="{A6FD8AE9-2666-4CA6-9DA2-80C09A004754}"/>
          </ac:spMkLst>
        </pc:spChg>
        <pc:spChg chg="add del mod">
          <ac:chgData name="Yana Cherepashenskaya" userId="c12f404b-738e-4338-94d3-bab4b79374ba" providerId="ADAL" clId="{2974BFD1-7224-4F3A-8E00-C2FF7616D267}" dt="2021-11-16T14:05:04.308" v="47" actId="6264"/>
          <ac:spMkLst>
            <pc:docMk/>
            <pc:sldMk cId="3503631549" sldId="257"/>
            <ac:spMk id="3" creationId="{F646AB8C-4D26-4205-A719-EC9EFB90C9F0}"/>
          </ac:spMkLst>
        </pc:spChg>
        <pc:spChg chg="mod ord">
          <ac:chgData name="Yana Cherepashenskaya" userId="c12f404b-738e-4338-94d3-bab4b79374ba" providerId="ADAL" clId="{2974BFD1-7224-4F3A-8E00-C2FF7616D267}" dt="2021-11-16T14:05:04.308" v="47" actId="6264"/>
          <ac:spMkLst>
            <pc:docMk/>
            <pc:sldMk cId="3503631549" sldId="257"/>
            <ac:spMk id="4" creationId="{E016743A-75A2-4D19-ADF5-9317AF11867F}"/>
          </ac:spMkLst>
        </pc:spChg>
        <pc:spChg chg="add del mod">
          <ac:chgData name="Yana Cherepashenskaya" userId="c12f404b-738e-4338-94d3-bab4b79374ba" providerId="ADAL" clId="{2974BFD1-7224-4F3A-8E00-C2FF7616D267}" dt="2021-11-16T14:05:04.308" v="47" actId="6264"/>
          <ac:spMkLst>
            <pc:docMk/>
            <pc:sldMk cId="3503631549" sldId="257"/>
            <ac:spMk id="5" creationId="{D717F86E-5D93-45CC-A12E-4C6B027E1224}"/>
          </ac:spMkLst>
        </pc:spChg>
        <pc:spChg chg="add del mod ord">
          <ac:chgData name="Yana Cherepashenskaya" userId="c12f404b-738e-4338-94d3-bab4b79374ba" providerId="ADAL" clId="{2974BFD1-7224-4F3A-8E00-C2FF7616D267}" dt="2021-11-16T14:05:04.308" v="47" actId="6264"/>
          <ac:spMkLst>
            <pc:docMk/>
            <pc:sldMk cId="3503631549" sldId="257"/>
            <ac:spMk id="6" creationId="{2605286F-7F97-45D0-8D69-C72277C90B46}"/>
          </ac:spMkLst>
        </pc:spChg>
        <pc:spChg chg="add del mod ord">
          <ac:chgData name="Yana Cherepashenskaya" userId="c12f404b-738e-4338-94d3-bab4b79374ba" providerId="ADAL" clId="{2974BFD1-7224-4F3A-8E00-C2FF7616D267}" dt="2021-11-16T14:05:04.308" v="47" actId="6264"/>
          <ac:spMkLst>
            <pc:docMk/>
            <pc:sldMk cId="3503631549" sldId="257"/>
            <ac:spMk id="7" creationId="{5B3441EB-2087-4547-A7FC-BB1BDBB0A94D}"/>
          </ac:spMkLst>
        </pc:spChg>
      </pc:sldChg>
      <pc:sldChg chg="addSp delSp modSp mod chgLayout">
        <pc:chgData name="Yana Cherepashenskaya" userId="c12f404b-738e-4338-94d3-bab4b79374ba" providerId="ADAL" clId="{2974BFD1-7224-4F3A-8E00-C2FF7616D267}" dt="2021-11-16T14:04:55.858" v="43" actId="6264"/>
        <pc:sldMkLst>
          <pc:docMk/>
          <pc:sldMk cId="4171170499" sldId="263"/>
        </pc:sldMkLst>
        <pc:spChg chg="add del mod">
          <ac:chgData name="Yana Cherepashenskaya" userId="c12f404b-738e-4338-94d3-bab4b79374ba" providerId="ADAL" clId="{2974BFD1-7224-4F3A-8E00-C2FF7616D267}" dt="2021-11-16T14:04:55.858" v="43" actId="6264"/>
          <ac:spMkLst>
            <pc:docMk/>
            <pc:sldMk cId="4171170499" sldId="263"/>
            <ac:spMk id="2" creationId="{623BF2A5-A1FD-4FCF-A43E-D925241CFE6A}"/>
          </ac:spMkLst>
        </pc:spChg>
        <pc:spChg chg="add del mod ord">
          <ac:chgData name="Yana Cherepashenskaya" userId="c12f404b-738e-4338-94d3-bab4b79374ba" providerId="ADAL" clId="{2974BFD1-7224-4F3A-8E00-C2FF7616D267}" dt="2021-11-16T14:04:55.858" v="43" actId="6264"/>
          <ac:spMkLst>
            <pc:docMk/>
            <pc:sldMk cId="4171170499" sldId="263"/>
            <ac:spMk id="3" creationId="{FEF0DCB1-B22A-429A-93C9-CCAD02C8062D}"/>
          </ac:spMkLst>
        </pc:spChg>
        <pc:spChg chg="add del mod ord">
          <ac:chgData name="Yana Cherepashenskaya" userId="c12f404b-738e-4338-94d3-bab4b79374ba" providerId="ADAL" clId="{2974BFD1-7224-4F3A-8E00-C2FF7616D267}" dt="2021-11-16T14:04:55.858" v="43" actId="6264"/>
          <ac:spMkLst>
            <pc:docMk/>
            <pc:sldMk cId="4171170499" sldId="263"/>
            <ac:spMk id="4" creationId="{3D90F623-CCCE-45BE-9716-5095164083B4}"/>
          </ac:spMkLst>
        </pc:spChg>
        <pc:spChg chg="mod ord">
          <ac:chgData name="Yana Cherepashenskaya" userId="c12f404b-738e-4338-94d3-bab4b79374ba" providerId="ADAL" clId="{2974BFD1-7224-4F3A-8E00-C2FF7616D267}" dt="2021-11-16T14:04:55.858" v="43" actId="6264"/>
          <ac:spMkLst>
            <pc:docMk/>
            <pc:sldMk cId="4171170499" sldId="263"/>
            <ac:spMk id="8" creationId="{C109D595-630F-457A-87DB-3499B9FDF34D}"/>
          </ac:spMkLst>
        </pc:spChg>
      </pc:sldChg>
      <pc:sldChg chg="addSp delSp modSp mod chgLayout">
        <pc:chgData name="Yana Cherepashenskaya" userId="c12f404b-738e-4338-94d3-bab4b79374ba" providerId="ADAL" clId="{2974BFD1-7224-4F3A-8E00-C2FF7616D267}" dt="2021-11-16T14:05:18.879" v="51" actId="478"/>
        <pc:sldMkLst>
          <pc:docMk/>
          <pc:sldMk cId="4204176869" sldId="265"/>
        </pc:sldMkLst>
        <pc:spChg chg="mod ord">
          <ac:chgData name="Yana Cherepashenskaya" userId="c12f404b-738e-4338-94d3-bab4b79374ba" providerId="ADAL" clId="{2974BFD1-7224-4F3A-8E00-C2FF7616D267}" dt="2021-11-16T14:05:13.953" v="50" actId="6264"/>
          <ac:spMkLst>
            <pc:docMk/>
            <pc:sldMk cId="4204176869" sldId="265"/>
            <ac:spMk id="2" creationId="{47E0EB7C-9F80-48B9-80E9-9B6474E856E1}"/>
          </ac:spMkLst>
        </pc:spChg>
        <pc:spChg chg="mod ord">
          <ac:chgData name="Yana Cherepashenskaya" userId="c12f404b-738e-4338-94d3-bab4b79374ba" providerId="ADAL" clId="{2974BFD1-7224-4F3A-8E00-C2FF7616D267}" dt="2021-11-16T14:05:13.953" v="50" actId="6264"/>
          <ac:spMkLst>
            <pc:docMk/>
            <pc:sldMk cId="4204176869" sldId="265"/>
            <ac:spMk id="3" creationId="{D89FC288-4B38-4981-95BE-D0D719835E77}"/>
          </ac:spMkLst>
        </pc:spChg>
        <pc:spChg chg="add del mod">
          <ac:chgData name="Yana Cherepashenskaya" userId="c12f404b-738e-4338-94d3-bab4b79374ba" providerId="ADAL" clId="{2974BFD1-7224-4F3A-8E00-C2FF7616D267}" dt="2021-11-16T14:05:13.953" v="50" actId="6264"/>
          <ac:spMkLst>
            <pc:docMk/>
            <pc:sldMk cId="4204176869" sldId="265"/>
            <ac:spMk id="4" creationId="{227C0A71-F609-4195-ABFB-B56339504BE8}"/>
          </ac:spMkLst>
        </pc:spChg>
        <pc:spChg chg="add del mod">
          <ac:chgData name="Yana Cherepashenskaya" userId="c12f404b-738e-4338-94d3-bab4b79374ba" providerId="ADAL" clId="{2974BFD1-7224-4F3A-8E00-C2FF7616D267}" dt="2021-11-16T14:05:13.953" v="50" actId="6264"/>
          <ac:spMkLst>
            <pc:docMk/>
            <pc:sldMk cId="4204176869" sldId="265"/>
            <ac:spMk id="5" creationId="{D3FE4323-6FBB-463C-A1A4-1770934423BD}"/>
          </ac:spMkLst>
        </pc:spChg>
        <pc:spChg chg="add del mod ord">
          <ac:chgData name="Yana Cherepashenskaya" userId="c12f404b-738e-4338-94d3-bab4b79374ba" providerId="ADAL" clId="{2974BFD1-7224-4F3A-8E00-C2FF7616D267}" dt="2021-11-16T14:05:18.879" v="51" actId="478"/>
          <ac:spMkLst>
            <pc:docMk/>
            <pc:sldMk cId="4204176869" sldId="265"/>
            <ac:spMk id="7" creationId="{7F324C91-3E6A-448B-89C5-42C33B4100D8}"/>
          </ac:spMkLst>
        </pc:spChg>
      </pc:sldChg>
      <pc:sldChg chg="addSp delSp modSp mod chgLayout">
        <pc:chgData name="Yana Cherepashenskaya" userId="c12f404b-738e-4338-94d3-bab4b79374ba" providerId="ADAL" clId="{2974BFD1-7224-4F3A-8E00-C2FF7616D267}" dt="2021-11-16T14:05:11.520" v="49" actId="478"/>
        <pc:sldMkLst>
          <pc:docMk/>
          <pc:sldMk cId="3333006372" sldId="269"/>
        </pc:sldMkLst>
        <pc:spChg chg="mod ord">
          <ac:chgData name="Yana Cherepashenskaya" userId="c12f404b-738e-4338-94d3-bab4b79374ba" providerId="ADAL" clId="{2974BFD1-7224-4F3A-8E00-C2FF7616D267}" dt="2021-11-16T14:05:08.055" v="48" actId="6264"/>
          <ac:spMkLst>
            <pc:docMk/>
            <pc:sldMk cId="3333006372" sldId="269"/>
            <ac:spMk id="2" creationId="{47E0EB7C-9F80-48B9-80E9-9B6474E856E1}"/>
          </ac:spMkLst>
        </pc:spChg>
        <pc:spChg chg="mod ord">
          <ac:chgData name="Yana Cherepashenskaya" userId="c12f404b-738e-4338-94d3-bab4b79374ba" providerId="ADAL" clId="{2974BFD1-7224-4F3A-8E00-C2FF7616D267}" dt="2021-11-16T14:05:08.055" v="48" actId="6264"/>
          <ac:spMkLst>
            <pc:docMk/>
            <pc:sldMk cId="3333006372" sldId="269"/>
            <ac:spMk id="3" creationId="{D89FC288-4B38-4981-95BE-D0D719835E77}"/>
          </ac:spMkLst>
        </pc:spChg>
        <pc:spChg chg="add del mod">
          <ac:chgData name="Yana Cherepashenskaya" userId="c12f404b-738e-4338-94d3-bab4b79374ba" providerId="ADAL" clId="{2974BFD1-7224-4F3A-8E00-C2FF7616D267}" dt="2021-11-16T14:05:08.055" v="48" actId="6264"/>
          <ac:spMkLst>
            <pc:docMk/>
            <pc:sldMk cId="3333006372" sldId="269"/>
            <ac:spMk id="6" creationId="{4DEEFB27-53A9-493D-9C6D-E8D02042D6F7}"/>
          </ac:spMkLst>
        </pc:spChg>
        <pc:spChg chg="add del mod">
          <ac:chgData name="Yana Cherepashenskaya" userId="c12f404b-738e-4338-94d3-bab4b79374ba" providerId="ADAL" clId="{2974BFD1-7224-4F3A-8E00-C2FF7616D267}" dt="2021-11-16T14:05:08.055" v="48" actId="6264"/>
          <ac:spMkLst>
            <pc:docMk/>
            <pc:sldMk cId="3333006372" sldId="269"/>
            <ac:spMk id="9" creationId="{925A7B4B-0E71-456C-87C5-F2149D4EB4D0}"/>
          </ac:spMkLst>
        </pc:spChg>
        <pc:spChg chg="add del mod ord">
          <ac:chgData name="Yana Cherepashenskaya" userId="c12f404b-738e-4338-94d3-bab4b79374ba" providerId="ADAL" clId="{2974BFD1-7224-4F3A-8E00-C2FF7616D267}" dt="2021-11-16T14:05:11.520" v="49" actId="478"/>
          <ac:spMkLst>
            <pc:docMk/>
            <pc:sldMk cId="3333006372" sldId="269"/>
            <ac:spMk id="16" creationId="{3C6188E2-81A7-4886-B00F-9EA3DE0CC98F}"/>
          </ac:spMkLst>
        </pc:spChg>
      </pc:sldChg>
      <pc:sldChg chg="addSp delSp modSp mod chgLayout">
        <pc:chgData name="Yana Cherepashenskaya" userId="c12f404b-738e-4338-94d3-bab4b79374ba" providerId="ADAL" clId="{2974BFD1-7224-4F3A-8E00-C2FF7616D267}" dt="2021-11-16T14:05:37.174" v="55" actId="478"/>
        <pc:sldMkLst>
          <pc:docMk/>
          <pc:sldMk cId="1453173600" sldId="270"/>
        </pc:sldMkLst>
        <pc:spChg chg="mod ord">
          <ac:chgData name="Yana Cherepashenskaya" userId="c12f404b-738e-4338-94d3-bab4b79374ba" providerId="ADAL" clId="{2974BFD1-7224-4F3A-8E00-C2FF7616D267}" dt="2021-11-16T14:05:34.272" v="54" actId="6264"/>
          <ac:spMkLst>
            <pc:docMk/>
            <pc:sldMk cId="1453173600" sldId="270"/>
            <ac:spMk id="2" creationId="{709ACAA6-A421-4DBA-8C55-B07FCA15B1B3}"/>
          </ac:spMkLst>
        </pc:spChg>
        <pc:spChg chg="mod ord">
          <ac:chgData name="Yana Cherepashenskaya" userId="c12f404b-738e-4338-94d3-bab4b79374ba" providerId="ADAL" clId="{2974BFD1-7224-4F3A-8E00-C2FF7616D267}" dt="2021-11-16T14:05:34.272" v="54" actId="6264"/>
          <ac:spMkLst>
            <pc:docMk/>
            <pc:sldMk cId="1453173600" sldId="270"/>
            <ac:spMk id="3" creationId="{53CC0018-F58F-4533-82B1-DB775E4EC97B}"/>
          </ac:spMkLst>
        </pc:spChg>
        <pc:spChg chg="add del mod">
          <ac:chgData name="Yana Cherepashenskaya" userId="c12f404b-738e-4338-94d3-bab4b79374ba" providerId="ADAL" clId="{2974BFD1-7224-4F3A-8E00-C2FF7616D267}" dt="2021-11-16T13:53:34.705" v="16" actId="478"/>
          <ac:spMkLst>
            <pc:docMk/>
            <pc:sldMk cId="1453173600" sldId="270"/>
            <ac:spMk id="9" creationId="{F779E3E7-893C-46D1-B703-0D9EE656A56D}"/>
          </ac:spMkLst>
        </pc:spChg>
        <pc:spChg chg="mod topLvl">
          <ac:chgData name="Yana Cherepashenskaya" userId="c12f404b-738e-4338-94d3-bab4b79374ba" providerId="ADAL" clId="{2974BFD1-7224-4F3A-8E00-C2FF7616D267}" dt="2021-11-16T13:58:26.401" v="37" actId="1076"/>
          <ac:spMkLst>
            <pc:docMk/>
            <pc:sldMk cId="1453173600" sldId="270"/>
            <ac:spMk id="13" creationId="{D34BF7C9-E770-4E23-9463-2F74C00255E2}"/>
          </ac:spMkLst>
        </pc:spChg>
        <pc:spChg chg="mod topLvl">
          <ac:chgData name="Yana Cherepashenskaya" userId="c12f404b-738e-4338-94d3-bab4b79374ba" providerId="ADAL" clId="{2974BFD1-7224-4F3A-8E00-C2FF7616D267}" dt="2021-11-16T13:58:19.750" v="36" actId="165"/>
          <ac:spMkLst>
            <pc:docMk/>
            <pc:sldMk cId="1453173600" sldId="270"/>
            <ac:spMk id="14" creationId="{76A2AB62-396D-4986-9ACA-487F5717B78E}"/>
          </ac:spMkLst>
        </pc:spChg>
        <pc:spChg chg="mod topLvl">
          <ac:chgData name="Yana Cherepashenskaya" userId="c12f404b-738e-4338-94d3-bab4b79374ba" providerId="ADAL" clId="{2974BFD1-7224-4F3A-8E00-C2FF7616D267}" dt="2021-11-16T13:58:19.750" v="36" actId="165"/>
          <ac:spMkLst>
            <pc:docMk/>
            <pc:sldMk cId="1453173600" sldId="270"/>
            <ac:spMk id="15" creationId="{1E0ADA87-4E52-4E8F-B3EB-B8E63B1D72E9}"/>
          </ac:spMkLst>
        </pc:spChg>
        <pc:spChg chg="mod topLvl">
          <ac:chgData name="Yana Cherepashenskaya" userId="c12f404b-738e-4338-94d3-bab4b79374ba" providerId="ADAL" clId="{2974BFD1-7224-4F3A-8E00-C2FF7616D267}" dt="2021-11-16T13:58:26.401" v="37" actId="1076"/>
          <ac:spMkLst>
            <pc:docMk/>
            <pc:sldMk cId="1453173600" sldId="270"/>
            <ac:spMk id="16" creationId="{4031272C-FBCD-4885-9422-4AC3D18CE2D9}"/>
          </ac:spMkLst>
        </pc:spChg>
        <pc:spChg chg="add del mod">
          <ac:chgData name="Yana Cherepashenskaya" userId="c12f404b-738e-4338-94d3-bab4b79374ba" providerId="ADAL" clId="{2974BFD1-7224-4F3A-8E00-C2FF7616D267}" dt="2021-11-16T14:05:34.272" v="54" actId="6264"/>
          <ac:spMkLst>
            <pc:docMk/>
            <pc:sldMk cId="1453173600" sldId="270"/>
            <ac:spMk id="33" creationId="{7F45F1E9-683D-4E9B-97C0-77BF3E3CF740}"/>
          </ac:spMkLst>
        </pc:spChg>
        <pc:spChg chg="add del mod">
          <ac:chgData name="Yana Cherepashenskaya" userId="c12f404b-738e-4338-94d3-bab4b79374ba" providerId="ADAL" clId="{2974BFD1-7224-4F3A-8E00-C2FF7616D267}" dt="2021-11-16T14:05:34.272" v="54" actId="6264"/>
          <ac:spMkLst>
            <pc:docMk/>
            <pc:sldMk cId="1453173600" sldId="270"/>
            <ac:spMk id="34" creationId="{F82EE611-5AA4-4C55-9147-DA283D705E23}"/>
          </ac:spMkLst>
        </pc:spChg>
        <pc:spChg chg="add del mod ord">
          <ac:chgData name="Yana Cherepashenskaya" userId="c12f404b-738e-4338-94d3-bab4b79374ba" providerId="ADAL" clId="{2974BFD1-7224-4F3A-8E00-C2FF7616D267}" dt="2021-11-16T14:05:37.174" v="55" actId="478"/>
          <ac:spMkLst>
            <pc:docMk/>
            <pc:sldMk cId="1453173600" sldId="270"/>
            <ac:spMk id="35" creationId="{F7D52B0B-9ED4-46C8-9BA5-D26BFD4A2C10}"/>
          </ac:spMkLst>
        </pc:spChg>
        <pc:grpChg chg="del">
          <ac:chgData name="Yana Cherepashenskaya" userId="c12f404b-738e-4338-94d3-bab4b79374ba" providerId="ADAL" clId="{2974BFD1-7224-4F3A-8E00-C2FF7616D267}" dt="2021-11-16T13:51:54.086" v="0" actId="165"/>
          <ac:grpSpMkLst>
            <pc:docMk/>
            <pc:sldMk cId="1453173600" sldId="270"/>
            <ac:grpSpMk id="4" creationId="{AEB593CF-53BB-401E-845B-2C2D84F37855}"/>
          </ac:grpSpMkLst>
        </pc:grpChg>
        <pc:grpChg chg="add del mod">
          <ac:chgData name="Yana Cherepashenskaya" userId="c12f404b-738e-4338-94d3-bab4b79374ba" providerId="ADAL" clId="{2974BFD1-7224-4F3A-8E00-C2FF7616D267}" dt="2021-11-16T13:54:04.375" v="25" actId="165"/>
          <ac:grpSpMkLst>
            <pc:docMk/>
            <pc:sldMk cId="1453173600" sldId="270"/>
            <ac:grpSpMk id="25" creationId="{5F057077-D3A5-4214-812E-1253B923EFD3}"/>
          </ac:grpSpMkLst>
        </pc:grpChg>
        <pc:grpChg chg="add del mod">
          <ac:chgData name="Yana Cherepashenskaya" userId="c12f404b-738e-4338-94d3-bab4b79374ba" providerId="ADAL" clId="{2974BFD1-7224-4F3A-8E00-C2FF7616D267}" dt="2021-11-16T13:58:19.750" v="36" actId="165"/>
          <ac:grpSpMkLst>
            <pc:docMk/>
            <pc:sldMk cId="1453173600" sldId="270"/>
            <ac:grpSpMk id="29" creationId="{5B87E90B-CF5B-4CD0-9D8F-E5D18FC0580A}"/>
          </ac:grpSpMkLst>
        </pc:grpChg>
        <pc:cxnChg chg="mod topLvl">
          <ac:chgData name="Yana Cherepashenskaya" userId="c12f404b-738e-4338-94d3-bab4b79374ba" providerId="ADAL" clId="{2974BFD1-7224-4F3A-8E00-C2FF7616D267}" dt="2021-11-16T13:58:26.401" v="37" actId="1076"/>
          <ac:cxnSpMkLst>
            <pc:docMk/>
            <pc:sldMk cId="1453173600" sldId="270"/>
            <ac:cxnSpMk id="10" creationId="{2940A6EC-78AD-473F-8236-CD62A46BC394}"/>
          </ac:cxnSpMkLst>
        </pc:cxnChg>
        <pc:cxnChg chg="mod topLvl">
          <ac:chgData name="Yana Cherepashenskaya" userId="c12f404b-738e-4338-94d3-bab4b79374ba" providerId="ADAL" clId="{2974BFD1-7224-4F3A-8E00-C2FF7616D267}" dt="2021-11-16T13:58:26.401" v="37" actId="1076"/>
          <ac:cxnSpMkLst>
            <pc:docMk/>
            <pc:sldMk cId="1453173600" sldId="270"/>
            <ac:cxnSpMk id="11" creationId="{0B41BBB1-6A65-432E-B8A7-C60FD884F84F}"/>
          </ac:cxnSpMkLst>
        </pc:cxnChg>
        <pc:cxnChg chg="mod topLvl">
          <ac:chgData name="Yana Cherepashenskaya" userId="c12f404b-738e-4338-94d3-bab4b79374ba" providerId="ADAL" clId="{2974BFD1-7224-4F3A-8E00-C2FF7616D267}" dt="2021-11-16T13:58:26.401" v="37" actId="1076"/>
          <ac:cxnSpMkLst>
            <pc:docMk/>
            <pc:sldMk cId="1453173600" sldId="270"/>
            <ac:cxnSpMk id="12" creationId="{597F91AF-19F5-4917-A3A7-D16BBCB0E8A6}"/>
          </ac:cxnSpMkLst>
        </pc:cxnChg>
      </pc:sldChg>
      <pc:sldChg chg="addSp delSp modSp mod chgLayout">
        <pc:chgData name="Yana Cherepashenskaya" userId="c12f404b-738e-4338-94d3-bab4b79374ba" providerId="ADAL" clId="{2974BFD1-7224-4F3A-8E00-C2FF7616D267}" dt="2021-11-16T14:04:49.556" v="41" actId="478"/>
        <pc:sldMkLst>
          <pc:docMk/>
          <pc:sldMk cId="3784559830" sldId="271"/>
        </pc:sldMkLst>
        <pc:spChg chg="mod ord">
          <ac:chgData name="Yana Cherepashenskaya" userId="c12f404b-738e-4338-94d3-bab4b79374ba" providerId="ADAL" clId="{2974BFD1-7224-4F3A-8E00-C2FF7616D267}" dt="2021-11-16T14:04:43.361" v="38" actId="6264"/>
          <ac:spMkLst>
            <pc:docMk/>
            <pc:sldMk cId="3784559830" sldId="271"/>
            <ac:spMk id="2" creationId="{709ACAA6-A421-4DBA-8C55-B07FCA15B1B3}"/>
          </ac:spMkLst>
        </pc:spChg>
        <pc:spChg chg="mod ord">
          <ac:chgData name="Yana Cherepashenskaya" userId="c12f404b-738e-4338-94d3-bab4b79374ba" providerId="ADAL" clId="{2974BFD1-7224-4F3A-8E00-C2FF7616D267}" dt="2021-11-16T14:04:43.361" v="38" actId="6264"/>
          <ac:spMkLst>
            <pc:docMk/>
            <pc:sldMk cId="3784559830" sldId="271"/>
            <ac:spMk id="3" creationId="{53CC0018-F58F-4533-82B1-DB775E4EC97B}"/>
          </ac:spMkLst>
        </pc:spChg>
        <pc:spChg chg="add del mod">
          <ac:chgData name="Yana Cherepashenskaya" userId="c12f404b-738e-4338-94d3-bab4b79374ba" providerId="ADAL" clId="{2974BFD1-7224-4F3A-8E00-C2FF7616D267}" dt="2021-11-16T14:04:43.361" v="38" actId="6264"/>
          <ac:spMkLst>
            <pc:docMk/>
            <pc:sldMk cId="3784559830" sldId="271"/>
            <ac:spMk id="4" creationId="{A12C4E6F-6F71-4DDF-89C6-B6DE70D6DF24}"/>
          </ac:spMkLst>
        </pc:spChg>
        <pc:spChg chg="add del mod">
          <ac:chgData name="Yana Cherepashenskaya" userId="c12f404b-738e-4338-94d3-bab4b79374ba" providerId="ADAL" clId="{2974BFD1-7224-4F3A-8E00-C2FF7616D267}" dt="2021-11-16T14:04:43.361" v="38" actId="6264"/>
          <ac:spMkLst>
            <pc:docMk/>
            <pc:sldMk cId="3784559830" sldId="271"/>
            <ac:spMk id="5" creationId="{A616EC0C-260A-48ED-95ED-AEDFD14BF77E}"/>
          </ac:spMkLst>
        </pc:spChg>
        <pc:spChg chg="add del mod ord">
          <ac:chgData name="Yana Cherepashenskaya" userId="c12f404b-738e-4338-94d3-bab4b79374ba" providerId="ADAL" clId="{2974BFD1-7224-4F3A-8E00-C2FF7616D267}" dt="2021-11-16T14:04:49.556" v="41" actId="478"/>
          <ac:spMkLst>
            <pc:docMk/>
            <pc:sldMk cId="3784559830" sldId="271"/>
            <ac:spMk id="7" creationId="{E6C3E661-EB41-4492-A701-1CD9FEFEC3AE}"/>
          </ac:spMkLst>
        </pc:spChg>
      </pc:sldChg>
      <pc:sldChg chg="addSp delSp modSp mod chgLayout">
        <pc:chgData name="Yana Cherepashenskaya" userId="c12f404b-738e-4338-94d3-bab4b79374ba" providerId="ADAL" clId="{2974BFD1-7224-4F3A-8E00-C2FF7616D267}" dt="2021-11-16T14:05:00.897" v="45" actId="6264"/>
        <pc:sldMkLst>
          <pc:docMk/>
          <pc:sldMk cId="471760371" sldId="272"/>
        </pc:sldMkLst>
        <pc:spChg chg="add del mod">
          <ac:chgData name="Yana Cherepashenskaya" userId="c12f404b-738e-4338-94d3-bab4b79374ba" providerId="ADAL" clId="{2974BFD1-7224-4F3A-8E00-C2FF7616D267}" dt="2021-11-16T14:05:00.897" v="45" actId="6264"/>
          <ac:spMkLst>
            <pc:docMk/>
            <pc:sldMk cId="471760371" sldId="272"/>
            <ac:spMk id="2" creationId="{ED79AD49-AEF1-469F-A752-7C4934C013EF}"/>
          </ac:spMkLst>
        </pc:spChg>
        <pc:spChg chg="add del mod">
          <ac:chgData name="Yana Cherepashenskaya" userId="c12f404b-738e-4338-94d3-bab4b79374ba" providerId="ADAL" clId="{2974BFD1-7224-4F3A-8E00-C2FF7616D267}" dt="2021-11-16T14:05:00.897" v="45" actId="6264"/>
          <ac:spMkLst>
            <pc:docMk/>
            <pc:sldMk cId="471760371" sldId="272"/>
            <ac:spMk id="3" creationId="{95DD764D-5227-4527-A3FD-E6B4C99D30C6}"/>
          </ac:spMkLst>
        </pc:spChg>
        <pc:spChg chg="mod ord">
          <ac:chgData name="Yana Cherepashenskaya" userId="c12f404b-738e-4338-94d3-bab4b79374ba" providerId="ADAL" clId="{2974BFD1-7224-4F3A-8E00-C2FF7616D267}" dt="2021-11-16T14:05:00.897" v="45" actId="6264"/>
          <ac:spMkLst>
            <pc:docMk/>
            <pc:sldMk cId="471760371" sldId="272"/>
            <ac:spMk id="4" creationId="{6EA8A18E-83A9-408E-8E49-EADC5BB04D03}"/>
          </ac:spMkLst>
        </pc:spChg>
        <pc:spChg chg="add del mod">
          <ac:chgData name="Yana Cherepashenskaya" userId="c12f404b-738e-4338-94d3-bab4b79374ba" providerId="ADAL" clId="{2974BFD1-7224-4F3A-8E00-C2FF7616D267}" dt="2021-11-16T14:05:00.897" v="45" actId="6264"/>
          <ac:spMkLst>
            <pc:docMk/>
            <pc:sldMk cId="471760371" sldId="272"/>
            <ac:spMk id="5" creationId="{C07E3B4E-F2BB-4E93-9AD5-CDACA67A97AB}"/>
          </ac:spMkLst>
        </pc:spChg>
        <pc:spChg chg="mod ord">
          <ac:chgData name="Yana Cherepashenskaya" userId="c12f404b-738e-4338-94d3-bab4b79374ba" providerId="ADAL" clId="{2974BFD1-7224-4F3A-8E00-C2FF7616D267}" dt="2021-11-16T14:05:00.897" v="45" actId="6264"/>
          <ac:spMkLst>
            <pc:docMk/>
            <pc:sldMk cId="471760371" sldId="272"/>
            <ac:spMk id="8" creationId="{A490CD86-F678-4E8D-98D0-FF4DF8EF320C}"/>
          </ac:spMkLst>
        </pc:spChg>
        <pc:spChg chg="mod ord">
          <ac:chgData name="Yana Cherepashenskaya" userId="c12f404b-738e-4338-94d3-bab4b79374ba" providerId="ADAL" clId="{2974BFD1-7224-4F3A-8E00-C2FF7616D267}" dt="2021-11-16T14:05:00.897" v="45" actId="6264"/>
          <ac:spMkLst>
            <pc:docMk/>
            <pc:sldMk cId="471760371" sldId="272"/>
            <ac:spMk id="10" creationId="{E7EC53F8-B9F3-40B9-BFCB-034BBA38651C}"/>
          </ac:spMkLst>
        </pc:spChg>
      </pc:sldChg>
      <pc:sldChg chg="addSp delSp modSp mod chgLayout">
        <pc:chgData name="Yana Cherepashenskaya" userId="c12f404b-738e-4338-94d3-bab4b79374ba" providerId="ADAL" clId="{2974BFD1-7224-4F3A-8E00-C2FF7616D267}" dt="2021-11-16T14:05:23.218" v="53" actId="6264"/>
        <pc:sldMkLst>
          <pc:docMk/>
          <pc:sldMk cId="2724958900" sldId="273"/>
        </pc:sldMkLst>
        <pc:spChg chg="mod ord">
          <ac:chgData name="Yana Cherepashenskaya" userId="c12f404b-738e-4338-94d3-bab4b79374ba" providerId="ADAL" clId="{2974BFD1-7224-4F3A-8E00-C2FF7616D267}" dt="2021-11-16T14:05:23.218" v="53" actId="6264"/>
          <ac:spMkLst>
            <pc:docMk/>
            <pc:sldMk cId="2724958900" sldId="273"/>
            <ac:spMk id="2" creationId="{A6FD8AE9-2666-4CA6-9DA2-80C09A004754}"/>
          </ac:spMkLst>
        </pc:spChg>
        <pc:spChg chg="add del mod">
          <ac:chgData name="Yana Cherepashenskaya" userId="c12f404b-738e-4338-94d3-bab4b79374ba" providerId="ADAL" clId="{2974BFD1-7224-4F3A-8E00-C2FF7616D267}" dt="2021-11-16T14:05:23.218" v="53" actId="6264"/>
          <ac:spMkLst>
            <pc:docMk/>
            <pc:sldMk cId="2724958900" sldId="273"/>
            <ac:spMk id="3" creationId="{8EBB78C0-47A2-48FB-8B41-D990560D3D67}"/>
          </ac:spMkLst>
        </pc:spChg>
        <pc:spChg chg="mod ord">
          <ac:chgData name="Yana Cherepashenskaya" userId="c12f404b-738e-4338-94d3-bab4b79374ba" providerId="ADAL" clId="{2974BFD1-7224-4F3A-8E00-C2FF7616D267}" dt="2021-11-16T14:05:23.218" v="53" actId="6264"/>
          <ac:spMkLst>
            <pc:docMk/>
            <pc:sldMk cId="2724958900" sldId="273"/>
            <ac:spMk id="4" creationId="{E016743A-75A2-4D19-ADF5-9317AF11867F}"/>
          </ac:spMkLst>
        </pc:spChg>
        <pc:spChg chg="add del mod">
          <ac:chgData name="Yana Cherepashenskaya" userId="c12f404b-738e-4338-94d3-bab4b79374ba" providerId="ADAL" clId="{2974BFD1-7224-4F3A-8E00-C2FF7616D267}" dt="2021-11-16T14:05:23.218" v="53" actId="6264"/>
          <ac:spMkLst>
            <pc:docMk/>
            <pc:sldMk cId="2724958900" sldId="273"/>
            <ac:spMk id="5" creationId="{FAF9C4A9-ACEF-4AC1-BF0F-8D130D48627F}"/>
          </ac:spMkLst>
        </pc:spChg>
        <pc:spChg chg="add del mod ord">
          <ac:chgData name="Yana Cherepashenskaya" userId="c12f404b-738e-4338-94d3-bab4b79374ba" providerId="ADAL" clId="{2974BFD1-7224-4F3A-8E00-C2FF7616D267}" dt="2021-11-16T14:05:23.218" v="53" actId="6264"/>
          <ac:spMkLst>
            <pc:docMk/>
            <pc:sldMk cId="2724958900" sldId="273"/>
            <ac:spMk id="6" creationId="{698CED10-8B41-40ED-AC78-CE12B5CC2DFA}"/>
          </ac:spMkLst>
        </pc:spChg>
        <pc:spChg chg="add del mod ord">
          <ac:chgData name="Yana Cherepashenskaya" userId="c12f404b-738e-4338-94d3-bab4b79374ba" providerId="ADAL" clId="{2974BFD1-7224-4F3A-8E00-C2FF7616D267}" dt="2021-11-16T14:05:23.218" v="53" actId="6264"/>
          <ac:spMkLst>
            <pc:docMk/>
            <pc:sldMk cId="2724958900" sldId="273"/>
            <ac:spMk id="7" creationId="{9CEC9A04-C023-4807-9FB6-8342B28AAF01}"/>
          </ac:spMkLst>
        </pc:spChg>
      </pc:sldChg>
    </pc:docChg>
  </pc:docChgLst>
  <pc:docChgLst>
    <pc:chgData name="Yana Cherepashenskaya" userId="c12f404b-738e-4338-94d3-bab4b79374ba" providerId="ADAL" clId="{2290455C-9766-45A6-8E12-B0ABDB859227}"/>
    <pc:docChg chg="undo custSel modSld">
      <pc:chgData name="Yana Cherepashenskaya" userId="c12f404b-738e-4338-94d3-bab4b79374ba" providerId="ADAL" clId="{2290455C-9766-45A6-8E12-B0ABDB859227}" dt="2021-11-17T15:12:05.639" v="11" actId="790"/>
      <pc:docMkLst>
        <pc:docMk/>
      </pc:docMkLst>
      <pc:sldChg chg="modSp mod">
        <pc:chgData name="Yana Cherepashenskaya" userId="c12f404b-738e-4338-94d3-bab4b79374ba" providerId="ADAL" clId="{2290455C-9766-45A6-8E12-B0ABDB859227}" dt="2021-11-17T15:11:02.824" v="3" actId="790"/>
        <pc:sldMkLst>
          <pc:docMk/>
          <pc:sldMk cId="3503631549" sldId="257"/>
        </pc:sldMkLst>
        <pc:spChg chg="mod">
          <ac:chgData name="Yana Cherepashenskaya" userId="c12f404b-738e-4338-94d3-bab4b79374ba" providerId="ADAL" clId="{2290455C-9766-45A6-8E12-B0ABDB859227}" dt="2021-11-17T15:11:02.824" v="3" actId="790"/>
          <ac:spMkLst>
            <pc:docMk/>
            <pc:sldMk cId="3503631549" sldId="257"/>
            <ac:spMk id="2" creationId="{A6FD8AE9-2666-4CA6-9DA2-80C09A004754}"/>
          </ac:spMkLst>
        </pc:spChg>
      </pc:sldChg>
      <pc:sldChg chg="modSp mod delCm">
        <pc:chgData name="Yana Cherepashenskaya" userId="c12f404b-738e-4338-94d3-bab4b79374ba" providerId="ADAL" clId="{2290455C-9766-45A6-8E12-B0ABDB859227}" dt="2021-11-17T15:10:35.936" v="1" actId="790"/>
        <pc:sldMkLst>
          <pc:docMk/>
          <pc:sldMk cId="4171170499" sldId="263"/>
        </pc:sldMkLst>
        <pc:spChg chg="mod">
          <ac:chgData name="Yana Cherepashenskaya" userId="c12f404b-738e-4338-94d3-bab4b79374ba" providerId="ADAL" clId="{2290455C-9766-45A6-8E12-B0ABDB859227}" dt="2021-11-17T15:10:35.936" v="1" actId="790"/>
          <ac:spMkLst>
            <pc:docMk/>
            <pc:sldMk cId="4171170499" sldId="263"/>
            <ac:spMk id="8" creationId="{C109D595-630F-457A-87DB-3499B9FDF34D}"/>
          </ac:spMkLst>
        </pc:spChg>
      </pc:sldChg>
      <pc:sldChg chg="modSp mod">
        <pc:chgData name="Yana Cherepashenskaya" userId="c12f404b-738e-4338-94d3-bab4b79374ba" providerId="ADAL" clId="{2290455C-9766-45A6-8E12-B0ABDB859227}" dt="2021-11-17T15:11:33.739" v="8" actId="790"/>
        <pc:sldMkLst>
          <pc:docMk/>
          <pc:sldMk cId="4204176869" sldId="265"/>
        </pc:sldMkLst>
        <pc:spChg chg="mod">
          <ac:chgData name="Yana Cherepashenskaya" userId="c12f404b-738e-4338-94d3-bab4b79374ba" providerId="ADAL" clId="{2290455C-9766-45A6-8E12-B0ABDB859227}" dt="2021-11-17T15:11:33.739" v="8" actId="790"/>
          <ac:spMkLst>
            <pc:docMk/>
            <pc:sldMk cId="4204176869" sldId="265"/>
            <ac:spMk id="3" creationId="{D89FC288-4B38-4981-95BE-D0D719835E77}"/>
          </ac:spMkLst>
        </pc:spChg>
        <pc:spChg chg="mod">
          <ac:chgData name="Yana Cherepashenskaya" userId="c12f404b-738e-4338-94d3-bab4b79374ba" providerId="ADAL" clId="{2290455C-9766-45A6-8E12-B0ABDB859227}" dt="2021-11-17T15:11:33.739" v="8" actId="790"/>
          <ac:spMkLst>
            <pc:docMk/>
            <pc:sldMk cId="4204176869" sldId="265"/>
            <ac:spMk id="6" creationId="{62095053-B6F8-4FCF-9E26-E8D05FFC764B}"/>
          </ac:spMkLst>
        </pc:spChg>
        <pc:spChg chg="mod">
          <ac:chgData name="Yana Cherepashenskaya" userId="c12f404b-738e-4338-94d3-bab4b79374ba" providerId="ADAL" clId="{2290455C-9766-45A6-8E12-B0ABDB859227}" dt="2021-11-17T15:11:33.739" v="8" actId="790"/>
          <ac:spMkLst>
            <pc:docMk/>
            <pc:sldMk cId="4204176869" sldId="265"/>
            <ac:spMk id="13" creationId="{9501F9B7-6C7D-4CF7-B8A5-0317FE0C5C55}"/>
          </ac:spMkLst>
        </pc:spChg>
        <pc:spChg chg="mod">
          <ac:chgData name="Yana Cherepashenskaya" userId="c12f404b-738e-4338-94d3-bab4b79374ba" providerId="ADAL" clId="{2290455C-9766-45A6-8E12-B0ABDB859227}" dt="2021-11-17T15:11:33.739" v="8" actId="790"/>
          <ac:spMkLst>
            <pc:docMk/>
            <pc:sldMk cId="4204176869" sldId="265"/>
            <ac:spMk id="41" creationId="{B44EC6A1-1B1E-43CE-ACA7-834CA32CC29D}"/>
          </ac:spMkLst>
        </pc:spChg>
        <pc:spChg chg="mod">
          <ac:chgData name="Yana Cherepashenskaya" userId="c12f404b-738e-4338-94d3-bab4b79374ba" providerId="ADAL" clId="{2290455C-9766-45A6-8E12-B0ABDB859227}" dt="2021-11-17T15:11:33.739" v="8" actId="790"/>
          <ac:spMkLst>
            <pc:docMk/>
            <pc:sldMk cId="4204176869" sldId="265"/>
            <ac:spMk id="42" creationId="{DF0F9CF7-8D4A-496F-94E2-E8D983A86954}"/>
          </ac:spMkLst>
        </pc:spChg>
        <pc:spChg chg="mod">
          <ac:chgData name="Yana Cherepashenskaya" userId="c12f404b-738e-4338-94d3-bab4b79374ba" providerId="ADAL" clId="{2290455C-9766-45A6-8E12-B0ABDB859227}" dt="2021-11-17T15:11:33.739" v="8" actId="790"/>
          <ac:spMkLst>
            <pc:docMk/>
            <pc:sldMk cId="4204176869" sldId="265"/>
            <ac:spMk id="44" creationId="{03868068-46B2-471F-9FCF-71A044978C9F}"/>
          </ac:spMkLst>
        </pc:spChg>
        <pc:spChg chg="mod">
          <ac:chgData name="Yana Cherepashenskaya" userId="c12f404b-738e-4338-94d3-bab4b79374ba" providerId="ADAL" clId="{2290455C-9766-45A6-8E12-B0ABDB859227}" dt="2021-11-17T15:11:33.739" v="8" actId="790"/>
          <ac:spMkLst>
            <pc:docMk/>
            <pc:sldMk cId="4204176869" sldId="265"/>
            <ac:spMk id="45" creationId="{B6C8329F-C9C8-43A8-ACCB-FB9A24DD33A1}"/>
          </ac:spMkLst>
        </pc:spChg>
        <pc:spChg chg="mod">
          <ac:chgData name="Yana Cherepashenskaya" userId="c12f404b-738e-4338-94d3-bab4b79374ba" providerId="ADAL" clId="{2290455C-9766-45A6-8E12-B0ABDB859227}" dt="2021-11-17T15:11:33.739" v="8" actId="790"/>
          <ac:spMkLst>
            <pc:docMk/>
            <pc:sldMk cId="4204176869" sldId="265"/>
            <ac:spMk id="47" creationId="{5232D484-0644-4239-B03D-B0FDA8B572B4}"/>
          </ac:spMkLst>
        </pc:spChg>
        <pc:spChg chg="mod">
          <ac:chgData name="Yana Cherepashenskaya" userId="c12f404b-738e-4338-94d3-bab4b79374ba" providerId="ADAL" clId="{2290455C-9766-45A6-8E12-B0ABDB859227}" dt="2021-11-17T15:11:33.739" v="8" actId="790"/>
          <ac:spMkLst>
            <pc:docMk/>
            <pc:sldMk cId="4204176869" sldId="265"/>
            <ac:spMk id="48" creationId="{EF9C1565-8012-4989-B286-8476A6DC510C}"/>
          </ac:spMkLst>
        </pc:spChg>
        <pc:spChg chg="mod">
          <ac:chgData name="Yana Cherepashenskaya" userId="c12f404b-738e-4338-94d3-bab4b79374ba" providerId="ADAL" clId="{2290455C-9766-45A6-8E12-B0ABDB859227}" dt="2021-11-17T15:11:33.739" v="8" actId="790"/>
          <ac:spMkLst>
            <pc:docMk/>
            <pc:sldMk cId="4204176869" sldId="265"/>
            <ac:spMk id="50" creationId="{FF6982B3-3926-4E73-89DB-A146789FA57F}"/>
          </ac:spMkLst>
        </pc:spChg>
        <pc:spChg chg="mod">
          <ac:chgData name="Yana Cherepashenskaya" userId="c12f404b-738e-4338-94d3-bab4b79374ba" providerId="ADAL" clId="{2290455C-9766-45A6-8E12-B0ABDB859227}" dt="2021-11-17T15:11:33.739" v="8" actId="790"/>
          <ac:spMkLst>
            <pc:docMk/>
            <pc:sldMk cId="4204176869" sldId="265"/>
            <ac:spMk id="51" creationId="{433D345D-3F15-46A4-A368-EBCB46333BB8}"/>
          </ac:spMkLst>
        </pc:spChg>
        <pc:grpChg chg="mod">
          <ac:chgData name="Yana Cherepashenskaya" userId="c12f404b-738e-4338-94d3-bab4b79374ba" providerId="ADAL" clId="{2290455C-9766-45A6-8E12-B0ABDB859227}" dt="2021-11-17T15:11:27.279" v="7" actId="1076"/>
          <ac:grpSpMkLst>
            <pc:docMk/>
            <pc:sldMk cId="4204176869" sldId="265"/>
            <ac:grpSpMk id="52" creationId="{FE2E9713-6CE5-4F53-AB87-5C934240EDDA}"/>
          </ac:grpSpMkLst>
        </pc:grpChg>
        <pc:grpChg chg="mod">
          <ac:chgData name="Yana Cherepashenskaya" userId="c12f404b-738e-4338-94d3-bab4b79374ba" providerId="ADAL" clId="{2290455C-9766-45A6-8E12-B0ABDB859227}" dt="2021-11-17T15:11:27.279" v="7" actId="1076"/>
          <ac:grpSpMkLst>
            <pc:docMk/>
            <pc:sldMk cId="4204176869" sldId="265"/>
            <ac:grpSpMk id="53" creationId="{D7B35B1F-DCAB-46DD-AD06-410E961B568C}"/>
          </ac:grpSpMkLst>
        </pc:grpChg>
        <pc:grpChg chg="mod">
          <ac:chgData name="Yana Cherepashenskaya" userId="c12f404b-738e-4338-94d3-bab4b79374ba" providerId="ADAL" clId="{2290455C-9766-45A6-8E12-B0ABDB859227}" dt="2021-11-17T15:11:27.279" v="7" actId="1076"/>
          <ac:grpSpMkLst>
            <pc:docMk/>
            <pc:sldMk cId="4204176869" sldId="265"/>
            <ac:grpSpMk id="54" creationId="{D5F5656E-EF9B-4895-A97D-62013E063B2B}"/>
          </ac:grpSpMkLst>
        </pc:grpChg>
      </pc:sldChg>
      <pc:sldChg chg="modSp mod">
        <pc:chgData name="Yana Cherepashenskaya" userId="c12f404b-738e-4338-94d3-bab4b79374ba" providerId="ADAL" clId="{2290455C-9766-45A6-8E12-B0ABDB859227}" dt="2021-11-17T15:11:22.461" v="5" actId="790"/>
        <pc:sldMkLst>
          <pc:docMk/>
          <pc:sldMk cId="3333006372" sldId="269"/>
        </pc:sldMkLst>
        <pc:spChg chg="mod">
          <ac:chgData name="Yana Cherepashenskaya" userId="c12f404b-738e-4338-94d3-bab4b79374ba" providerId="ADAL" clId="{2290455C-9766-45A6-8E12-B0ABDB859227}" dt="2021-11-17T15:11:22.461" v="5" actId="790"/>
          <ac:spMkLst>
            <pc:docMk/>
            <pc:sldMk cId="3333006372" sldId="269"/>
            <ac:spMk id="3" creationId="{D89FC288-4B38-4981-95BE-D0D719835E77}"/>
          </ac:spMkLst>
        </pc:spChg>
        <pc:spChg chg="mod">
          <ac:chgData name="Yana Cherepashenskaya" userId="c12f404b-738e-4338-94d3-bab4b79374ba" providerId="ADAL" clId="{2290455C-9766-45A6-8E12-B0ABDB859227}" dt="2021-11-17T15:11:12.394" v="4" actId="790"/>
          <ac:spMkLst>
            <pc:docMk/>
            <pc:sldMk cId="3333006372" sldId="269"/>
            <ac:spMk id="4" creationId="{CA027FFF-0B79-497B-841C-75E4F07DACCE}"/>
          </ac:spMkLst>
        </pc:spChg>
        <pc:spChg chg="mod">
          <ac:chgData name="Yana Cherepashenskaya" userId="c12f404b-738e-4338-94d3-bab4b79374ba" providerId="ADAL" clId="{2290455C-9766-45A6-8E12-B0ABDB859227}" dt="2021-11-17T15:11:12.394" v="4" actId="790"/>
          <ac:spMkLst>
            <pc:docMk/>
            <pc:sldMk cId="3333006372" sldId="269"/>
            <ac:spMk id="7" creationId="{C68BCF38-CADF-4A3A-8E4E-69BE21A8330F}"/>
          </ac:spMkLst>
        </pc:spChg>
        <pc:spChg chg="mod">
          <ac:chgData name="Yana Cherepashenskaya" userId="c12f404b-738e-4338-94d3-bab4b79374ba" providerId="ADAL" clId="{2290455C-9766-45A6-8E12-B0ABDB859227}" dt="2021-11-17T15:11:12.394" v="4" actId="790"/>
          <ac:spMkLst>
            <pc:docMk/>
            <pc:sldMk cId="3333006372" sldId="269"/>
            <ac:spMk id="8" creationId="{9ADEAF9B-4E88-4A52-AE4C-62D73550C81D}"/>
          </ac:spMkLst>
        </pc:spChg>
        <pc:spChg chg="mod">
          <ac:chgData name="Yana Cherepashenskaya" userId="c12f404b-738e-4338-94d3-bab4b79374ba" providerId="ADAL" clId="{2290455C-9766-45A6-8E12-B0ABDB859227}" dt="2021-11-17T15:11:12.394" v="4" actId="790"/>
          <ac:spMkLst>
            <pc:docMk/>
            <pc:sldMk cId="3333006372" sldId="269"/>
            <ac:spMk id="10" creationId="{5E7BFBCB-21D3-40D3-85F2-BACBB360CBB3}"/>
          </ac:spMkLst>
        </pc:spChg>
        <pc:spChg chg="mod">
          <ac:chgData name="Yana Cherepashenskaya" userId="c12f404b-738e-4338-94d3-bab4b79374ba" providerId="ADAL" clId="{2290455C-9766-45A6-8E12-B0ABDB859227}" dt="2021-11-17T15:11:12.394" v="4" actId="790"/>
          <ac:spMkLst>
            <pc:docMk/>
            <pc:sldMk cId="3333006372" sldId="269"/>
            <ac:spMk id="11" creationId="{27F0A562-9E3E-4A8E-AD06-F5DF79347458}"/>
          </ac:spMkLst>
        </pc:spChg>
        <pc:spChg chg="mod">
          <ac:chgData name="Yana Cherepashenskaya" userId="c12f404b-738e-4338-94d3-bab4b79374ba" providerId="ADAL" clId="{2290455C-9766-45A6-8E12-B0ABDB859227}" dt="2021-11-17T15:11:12.394" v="4" actId="790"/>
          <ac:spMkLst>
            <pc:docMk/>
            <pc:sldMk cId="3333006372" sldId="269"/>
            <ac:spMk id="12" creationId="{545BE800-B83B-4255-9A88-203E96CFE050}"/>
          </ac:spMkLst>
        </pc:spChg>
        <pc:spChg chg="mod">
          <ac:chgData name="Yana Cherepashenskaya" userId="c12f404b-738e-4338-94d3-bab4b79374ba" providerId="ADAL" clId="{2290455C-9766-45A6-8E12-B0ABDB859227}" dt="2021-11-17T15:11:12.394" v="4" actId="790"/>
          <ac:spMkLst>
            <pc:docMk/>
            <pc:sldMk cId="3333006372" sldId="269"/>
            <ac:spMk id="13" creationId="{7E019A29-0AB2-4E6D-BB32-90DD2D7AE8D9}"/>
          </ac:spMkLst>
        </pc:spChg>
        <pc:spChg chg="mod">
          <ac:chgData name="Yana Cherepashenskaya" userId="c12f404b-738e-4338-94d3-bab4b79374ba" providerId="ADAL" clId="{2290455C-9766-45A6-8E12-B0ABDB859227}" dt="2021-11-17T15:11:12.394" v="4" actId="790"/>
          <ac:spMkLst>
            <pc:docMk/>
            <pc:sldMk cId="3333006372" sldId="269"/>
            <ac:spMk id="14" creationId="{10AD7DC6-2894-4630-9A18-8F51A2683CBB}"/>
          </ac:spMkLst>
        </pc:spChg>
        <pc:spChg chg="mod">
          <ac:chgData name="Yana Cherepashenskaya" userId="c12f404b-738e-4338-94d3-bab4b79374ba" providerId="ADAL" clId="{2290455C-9766-45A6-8E12-B0ABDB859227}" dt="2021-11-17T15:11:12.394" v="4" actId="790"/>
          <ac:spMkLst>
            <pc:docMk/>
            <pc:sldMk cId="3333006372" sldId="269"/>
            <ac:spMk id="15" creationId="{5DCEFAB3-1241-47FF-9C4F-45CE15ADE574}"/>
          </ac:spMkLst>
        </pc:spChg>
        <pc:spChg chg="mod">
          <ac:chgData name="Yana Cherepashenskaya" userId="c12f404b-738e-4338-94d3-bab4b79374ba" providerId="ADAL" clId="{2290455C-9766-45A6-8E12-B0ABDB859227}" dt="2021-11-17T15:11:12.394" v="4" actId="790"/>
          <ac:spMkLst>
            <pc:docMk/>
            <pc:sldMk cId="3333006372" sldId="269"/>
            <ac:spMk id="17" creationId="{23DE6FA0-0807-4031-8FEB-976CE2124170}"/>
          </ac:spMkLst>
        </pc:spChg>
        <pc:spChg chg="mod">
          <ac:chgData name="Yana Cherepashenskaya" userId="c12f404b-738e-4338-94d3-bab4b79374ba" providerId="ADAL" clId="{2290455C-9766-45A6-8E12-B0ABDB859227}" dt="2021-11-17T15:11:12.394" v="4" actId="790"/>
          <ac:spMkLst>
            <pc:docMk/>
            <pc:sldMk cId="3333006372" sldId="269"/>
            <ac:spMk id="18" creationId="{F89795B8-851E-4688-911C-633E02BA93C4}"/>
          </ac:spMkLst>
        </pc:spChg>
        <pc:spChg chg="mod">
          <ac:chgData name="Yana Cherepashenskaya" userId="c12f404b-738e-4338-94d3-bab4b79374ba" providerId="ADAL" clId="{2290455C-9766-45A6-8E12-B0ABDB859227}" dt="2021-11-17T15:11:12.394" v="4" actId="790"/>
          <ac:spMkLst>
            <pc:docMk/>
            <pc:sldMk cId="3333006372" sldId="269"/>
            <ac:spMk id="19" creationId="{B16F4047-EEF0-492C-9870-1AA90756F64D}"/>
          </ac:spMkLst>
        </pc:spChg>
        <pc:spChg chg="mod">
          <ac:chgData name="Yana Cherepashenskaya" userId="c12f404b-738e-4338-94d3-bab4b79374ba" providerId="ADAL" clId="{2290455C-9766-45A6-8E12-B0ABDB859227}" dt="2021-11-17T15:11:12.394" v="4" actId="790"/>
          <ac:spMkLst>
            <pc:docMk/>
            <pc:sldMk cId="3333006372" sldId="269"/>
            <ac:spMk id="20" creationId="{644DD7A1-530C-4B40-A4D1-EAFC9E0C675B}"/>
          </ac:spMkLst>
        </pc:spChg>
      </pc:sldChg>
      <pc:sldChg chg="modSp mod delCm">
        <pc:chgData name="Yana Cherepashenskaya" userId="c12f404b-738e-4338-94d3-bab4b79374ba" providerId="ADAL" clId="{2290455C-9766-45A6-8E12-B0ABDB859227}" dt="2021-11-17T15:12:05.639" v="11" actId="790"/>
        <pc:sldMkLst>
          <pc:docMk/>
          <pc:sldMk cId="1453173600" sldId="270"/>
        </pc:sldMkLst>
        <pc:spChg chg="mod">
          <ac:chgData name="Yana Cherepashenskaya" userId="c12f404b-738e-4338-94d3-bab4b79374ba" providerId="ADAL" clId="{2290455C-9766-45A6-8E12-B0ABDB859227}" dt="2021-11-17T15:12:05.639" v="11" actId="790"/>
          <ac:spMkLst>
            <pc:docMk/>
            <pc:sldMk cId="1453173600" sldId="270"/>
            <ac:spMk id="3" creationId="{53CC0018-F58F-4533-82B1-DB775E4EC97B}"/>
          </ac:spMkLst>
        </pc:spChg>
        <pc:spChg chg="mod">
          <ac:chgData name="Yana Cherepashenskaya" userId="c12f404b-738e-4338-94d3-bab4b79374ba" providerId="ADAL" clId="{2290455C-9766-45A6-8E12-B0ABDB859227}" dt="2021-11-17T15:12:05.639" v="11" actId="790"/>
          <ac:spMkLst>
            <pc:docMk/>
            <pc:sldMk cId="1453173600" sldId="270"/>
            <ac:spMk id="13" creationId="{D34BF7C9-E770-4E23-9463-2F74C00255E2}"/>
          </ac:spMkLst>
        </pc:spChg>
        <pc:spChg chg="mod">
          <ac:chgData name="Yana Cherepashenskaya" userId="c12f404b-738e-4338-94d3-bab4b79374ba" providerId="ADAL" clId="{2290455C-9766-45A6-8E12-B0ABDB859227}" dt="2021-11-17T15:12:05.639" v="11" actId="790"/>
          <ac:spMkLst>
            <pc:docMk/>
            <pc:sldMk cId="1453173600" sldId="270"/>
            <ac:spMk id="14" creationId="{76A2AB62-396D-4986-9ACA-487F5717B78E}"/>
          </ac:spMkLst>
        </pc:spChg>
        <pc:spChg chg="mod">
          <ac:chgData name="Yana Cherepashenskaya" userId="c12f404b-738e-4338-94d3-bab4b79374ba" providerId="ADAL" clId="{2290455C-9766-45A6-8E12-B0ABDB859227}" dt="2021-11-17T15:12:05.639" v="11" actId="790"/>
          <ac:spMkLst>
            <pc:docMk/>
            <pc:sldMk cId="1453173600" sldId="270"/>
            <ac:spMk id="15" creationId="{1E0ADA87-4E52-4E8F-B3EB-B8E63B1D72E9}"/>
          </ac:spMkLst>
        </pc:spChg>
        <pc:spChg chg="mod">
          <ac:chgData name="Yana Cherepashenskaya" userId="c12f404b-738e-4338-94d3-bab4b79374ba" providerId="ADAL" clId="{2290455C-9766-45A6-8E12-B0ABDB859227}" dt="2021-11-17T15:12:05.639" v="11" actId="790"/>
          <ac:spMkLst>
            <pc:docMk/>
            <pc:sldMk cId="1453173600" sldId="270"/>
            <ac:spMk id="16" creationId="{4031272C-FBCD-4885-9422-4AC3D18CE2D9}"/>
          </ac:spMkLst>
        </pc:spChg>
      </pc:sldChg>
      <pc:sldChg chg="modSp mod">
        <pc:chgData name="Yana Cherepashenskaya" userId="c12f404b-738e-4338-94d3-bab4b79374ba" providerId="ADAL" clId="{2290455C-9766-45A6-8E12-B0ABDB859227}" dt="2021-11-17T15:11:54.534" v="10" actId="790"/>
        <pc:sldMkLst>
          <pc:docMk/>
          <pc:sldMk cId="3784559830" sldId="271"/>
        </pc:sldMkLst>
        <pc:spChg chg="mod">
          <ac:chgData name="Yana Cherepashenskaya" userId="c12f404b-738e-4338-94d3-bab4b79374ba" providerId="ADAL" clId="{2290455C-9766-45A6-8E12-B0ABDB859227}" dt="2021-11-17T15:11:54.534" v="10" actId="790"/>
          <ac:spMkLst>
            <pc:docMk/>
            <pc:sldMk cId="3784559830" sldId="271"/>
            <ac:spMk id="3" creationId="{53CC0018-F58F-4533-82B1-DB775E4EC97B}"/>
          </ac:spMkLst>
        </pc:spChg>
        <pc:spChg chg="mod">
          <ac:chgData name="Yana Cherepashenskaya" userId="c12f404b-738e-4338-94d3-bab4b79374ba" providerId="ADAL" clId="{2290455C-9766-45A6-8E12-B0ABDB859227}" dt="2021-11-17T15:11:54.534" v="10" actId="790"/>
          <ac:spMkLst>
            <pc:docMk/>
            <pc:sldMk cId="3784559830" sldId="271"/>
            <ac:spMk id="6" creationId="{854E3AAE-45AE-4759-B1AB-7B58F951CB33}"/>
          </ac:spMkLst>
        </pc:spChg>
        <pc:spChg chg="mod">
          <ac:chgData name="Yana Cherepashenskaya" userId="c12f404b-738e-4338-94d3-bab4b79374ba" providerId="ADAL" clId="{2290455C-9766-45A6-8E12-B0ABDB859227}" dt="2021-11-17T15:11:54.534" v="10" actId="790"/>
          <ac:spMkLst>
            <pc:docMk/>
            <pc:sldMk cId="3784559830" sldId="271"/>
            <ac:spMk id="8" creationId="{14C85902-DE55-447E-AAC4-7D3E5A195015}"/>
          </ac:spMkLst>
        </pc:spChg>
        <pc:spChg chg="mod">
          <ac:chgData name="Yana Cherepashenskaya" userId="c12f404b-738e-4338-94d3-bab4b79374ba" providerId="ADAL" clId="{2290455C-9766-45A6-8E12-B0ABDB859227}" dt="2021-11-17T15:11:54.534" v="10" actId="790"/>
          <ac:spMkLst>
            <pc:docMk/>
            <pc:sldMk cId="3784559830" sldId="271"/>
            <ac:spMk id="9" creationId="{DCB1402A-754C-4E1F-A8BE-F67E4D32AEC2}"/>
          </ac:spMkLst>
        </pc:spChg>
        <pc:spChg chg="mod">
          <ac:chgData name="Yana Cherepashenskaya" userId="c12f404b-738e-4338-94d3-bab4b79374ba" providerId="ADAL" clId="{2290455C-9766-45A6-8E12-B0ABDB859227}" dt="2021-11-17T15:11:54.534" v="10" actId="790"/>
          <ac:spMkLst>
            <pc:docMk/>
            <pc:sldMk cId="3784559830" sldId="271"/>
            <ac:spMk id="13" creationId="{32267476-944B-4062-BB6F-52430DAB1BC4}"/>
          </ac:spMkLst>
        </pc:spChg>
        <pc:spChg chg="mod">
          <ac:chgData name="Yana Cherepashenskaya" userId="c12f404b-738e-4338-94d3-bab4b79374ba" providerId="ADAL" clId="{2290455C-9766-45A6-8E12-B0ABDB859227}" dt="2021-11-17T15:11:54.534" v="10" actId="790"/>
          <ac:spMkLst>
            <pc:docMk/>
            <pc:sldMk cId="3784559830" sldId="271"/>
            <ac:spMk id="14" creationId="{924A92E2-F3E6-45AD-A358-C46D2BE6663F}"/>
          </ac:spMkLst>
        </pc:spChg>
        <pc:spChg chg="mod">
          <ac:chgData name="Yana Cherepashenskaya" userId="c12f404b-738e-4338-94d3-bab4b79374ba" providerId="ADAL" clId="{2290455C-9766-45A6-8E12-B0ABDB859227}" dt="2021-11-17T15:11:54.534" v="10" actId="790"/>
          <ac:spMkLst>
            <pc:docMk/>
            <pc:sldMk cId="3784559830" sldId="271"/>
            <ac:spMk id="15" creationId="{1558463C-BB96-47F5-A44E-AA475EE97FAD}"/>
          </ac:spMkLst>
        </pc:spChg>
        <pc:spChg chg="mod">
          <ac:chgData name="Yana Cherepashenskaya" userId="c12f404b-738e-4338-94d3-bab4b79374ba" providerId="ADAL" clId="{2290455C-9766-45A6-8E12-B0ABDB859227}" dt="2021-11-17T15:11:54.534" v="10" actId="790"/>
          <ac:spMkLst>
            <pc:docMk/>
            <pc:sldMk cId="3784559830" sldId="271"/>
            <ac:spMk id="16" creationId="{FCB8FBCF-8654-409B-92E6-AEBCE5591378}"/>
          </ac:spMkLst>
        </pc:spChg>
        <pc:spChg chg="mod">
          <ac:chgData name="Yana Cherepashenskaya" userId="c12f404b-738e-4338-94d3-bab4b79374ba" providerId="ADAL" clId="{2290455C-9766-45A6-8E12-B0ABDB859227}" dt="2021-11-17T15:11:54.534" v="10" actId="790"/>
          <ac:spMkLst>
            <pc:docMk/>
            <pc:sldMk cId="3784559830" sldId="271"/>
            <ac:spMk id="28" creationId="{AB559E12-F3A3-4ED6-A13D-C859420FB240}"/>
          </ac:spMkLst>
        </pc:spChg>
        <pc:spChg chg="mod">
          <ac:chgData name="Yana Cherepashenskaya" userId="c12f404b-738e-4338-94d3-bab4b79374ba" providerId="ADAL" clId="{2290455C-9766-45A6-8E12-B0ABDB859227}" dt="2021-11-17T15:11:54.534" v="10" actId="790"/>
          <ac:spMkLst>
            <pc:docMk/>
            <pc:sldMk cId="3784559830" sldId="271"/>
            <ac:spMk id="30" creationId="{262E2449-EDEA-4E18-B2BC-E565FFA5826C}"/>
          </ac:spMkLst>
        </pc:spChg>
        <pc:spChg chg="mod">
          <ac:chgData name="Yana Cherepashenskaya" userId="c12f404b-738e-4338-94d3-bab4b79374ba" providerId="ADAL" clId="{2290455C-9766-45A6-8E12-B0ABDB859227}" dt="2021-11-17T15:11:54.534" v="10" actId="790"/>
          <ac:spMkLst>
            <pc:docMk/>
            <pc:sldMk cId="3784559830" sldId="271"/>
            <ac:spMk id="48" creationId="{60BF696F-AC65-451F-887D-E198BC6A9DA0}"/>
          </ac:spMkLst>
        </pc:spChg>
      </pc:sldChg>
      <pc:sldChg chg="modSp mod">
        <pc:chgData name="Yana Cherepashenskaya" userId="c12f404b-738e-4338-94d3-bab4b79374ba" providerId="ADAL" clId="{2290455C-9766-45A6-8E12-B0ABDB859227}" dt="2021-11-17T15:10:56.981" v="2" actId="790"/>
        <pc:sldMkLst>
          <pc:docMk/>
          <pc:sldMk cId="471760371" sldId="272"/>
        </pc:sldMkLst>
        <pc:spChg chg="mod">
          <ac:chgData name="Yana Cherepashenskaya" userId="c12f404b-738e-4338-94d3-bab4b79374ba" providerId="ADAL" clId="{2290455C-9766-45A6-8E12-B0ABDB859227}" dt="2021-11-17T15:10:56.981" v="2" actId="790"/>
          <ac:spMkLst>
            <pc:docMk/>
            <pc:sldMk cId="471760371" sldId="272"/>
            <ac:spMk id="10" creationId="{E7EC53F8-B9F3-40B9-BFCB-034BBA38651C}"/>
          </ac:spMkLst>
        </pc:spChg>
      </pc:sldChg>
      <pc:sldChg chg="modSp mod">
        <pc:chgData name="Yana Cherepashenskaya" userId="c12f404b-738e-4338-94d3-bab4b79374ba" providerId="ADAL" clId="{2290455C-9766-45A6-8E12-B0ABDB859227}" dt="2021-11-17T15:11:42.147" v="9" actId="790"/>
        <pc:sldMkLst>
          <pc:docMk/>
          <pc:sldMk cId="2724958900" sldId="273"/>
        </pc:sldMkLst>
        <pc:spChg chg="mod">
          <ac:chgData name="Yana Cherepashenskaya" userId="c12f404b-738e-4338-94d3-bab4b79374ba" providerId="ADAL" clId="{2290455C-9766-45A6-8E12-B0ABDB859227}" dt="2021-11-17T15:11:42.147" v="9" actId="790"/>
          <ac:spMkLst>
            <pc:docMk/>
            <pc:sldMk cId="2724958900" sldId="273"/>
            <ac:spMk id="2" creationId="{A6FD8AE9-2666-4CA6-9DA2-80C09A00475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DA4575-696C-4664-90B8-37D6D857AA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551D-67BC-4AC1-BD5F-B669BA5982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27722-E53E-4E9A-B7E6-8D91E971C5BA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8BD81E-E848-4325-93C5-80EF93D6D2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BB97F-CAF3-460F-B70C-5DBDFAA2FF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8EEDB-08A9-412D-85AD-9B0E0BF9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22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3:23:21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4985 12705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3:23:22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24776 7329 16383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24140-50BD-419F-80B7-2F8F1073510F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BCA67-1D7B-480B-BBD3-37C3295A2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97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/DkT- Add Background Imag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0" y="0"/>
            <a:ext cx="5119264" cy="6895040"/>
          </a:xfrm>
          <a:custGeom>
            <a:avLst/>
            <a:gdLst>
              <a:gd name="connsiteX0" fmla="*/ 0 w 4059733"/>
              <a:gd name="connsiteY0" fmla="*/ 0 h 6858000"/>
              <a:gd name="connsiteX1" fmla="*/ 4059733 w 4059733"/>
              <a:gd name="connsiteY1" fmla="*/ 0 h 6858000"/>
              <a:gd name="connsiteX2" fmla="*/ 4059733 w 4059733"/>
              <a:gd name="connsiteY2" fmla="*/ 6858000 h 6858000"/>
              <a:gd name="connsiteX3" fmla="*/ 0 w 4059733"/>
              <a:gd name="connsiteY3" fmla="*/ 6858000 h 6858000"/>
              <a:gd name="connsiteX4" fmla="*/ 0 w 4059733"/>
              <a:gd name="connsiteY4" fmla="*/ 0 h 6858000"/>
              <a:gd name="connsiteX0" fmla="*/ 0 w 6009831"/>
              <a:gd name="connsiteY0" fmla="*/ 0 h 6867330"/>
              <a:gd name="connsiteX1" fmla="*/ 6009831 w 6009831"/>
              <a:gd name="connsiteY1" fmla="*/ 9330 h 6867330"/>
              <a:gd name="connsiteX2" fmla="*/ 6009831 w 6009831"/>
              <a:gd name="connsiteY2" fmla="*/ 6867330 h 6867330"/>
              <a:gd name="connsiteX3" fmla="*/ 1950098 w 6009831"/>
              <a:gd name="connsiteY3" fmla="*/ 6867330 h 6867330"/>
              <a:gd name="connsiteX4" fmla="*/ 0 w 6009831"/>
              <a:gd name="connsiteY4" fmla="*/ 0 h 6867330"/>
              <a:gd name="connsiteX0" fmla="*/ 0 w 6009831"/>
              <a:gd name="connsiteY0" fmla="*/ 0 h 6867330"/>
              <a:gd name="connsiteX1" fmla="*/ 6009831 w 6009831"/>
              <a:gd name="connsiteY1" fmla="*/ 9330 h 6867330"/>
              <a:gd name="connsiteX2" fmla="*/ 6009831 w 6009831"/>
              <a:gd name="connsiteY2" fmla="*/ 6867330 h 6867330"/>
              <a:gd name="connsiteX3" fmla="*/ 1744824 w 6009831"/>
              <a:gd name="connsiteY3" fmla="*/ 6867330 h 6867330"/>
              <a:gd name="connsiteX4" fmla="*/ 0 w 6009831"/>
              <a:gd name="connsiteY4" fmla="*/ 0 h 6867330"/>
              <a:gd name="connsiteX0" fmla="*/ 0 w 6036451"/>
              <a:gd name="connsiteY0" fmla="*/ 9331 h 6876661"/>
              <a:gd name="connsiteX1" fmla="*/ 6036451 w 6036451"/>
              <a:gd name="connsiteY1" fmla="*/ 0 h 6876661"/>
              <a:gd name="connsiteX2" fmla="*/ 6009831 w 6036451"/>
              <a:gd name="connsiteY2" fmla="*/ 6876661 h 6876661"/>
              <a:gd name="connsiteX3" fmla="*/ 1744824 w 6036451"/>
              <a:gd name="connsiteY3" fmla="*/ 6876661 h 6876661"/>
              <a:gd name="connsiteX4" fmla="*/ 0 w 6036451"/>
              <a:gd name="connsiteY4" fmla="*/ 9331 h 6876661"/>
              <a:gd name="connsiteX0" fmla="*/ 0 w 6036451"/>
              <a:gd name="connsiteY0" fmla="*/ 9331 h 6876661"/>
              <a:gd name="connsiteX1" fmla="*/ 6036451 w 6036451"/>
              <a:gd name="connsiteY1" fmla="*/ 0 h 6876661"/>
              <a:gd name="connsiteX2" fmla="*/ 6009831 w 6036451"/>
              <a:gd name="connsiteY2" fmla="*/ 6876661 h 6876661"/>
              <a:gd name="connsiteX3" fmla="*/ 953862 w 6036451"/>
              <a:gd name="connsiteY3" fmla="*/ 6867330 h 6876661"/>
              <a:gd name="connsiteX4" fmla="*/ 0 w 6036451"/>
              <a:gd name="connsiteY4" fmla="*/ 9331 h 6876661"/>
              <a:gd name="connsiteX0" fmla="*/ 0 w 6055817"/>
              <a:gd name="connsiteY0" fmla="*/ 9331 h 6867331"/>
              <a:gd name="connsiteX1" fmla="*/ 6036451 w 6055817"/>
              <a:gd name="connsiteY1" fmla="*/ 0 h 6867331"/>
              <a:gd name="connsiteX2" fmla="*/ 6055817 w 6055817"/>
              <a:gd name="connsiteY2" fmla="*/ 6867331 h 6867331"/>
              <a:gd name="connsiteX3" fmla="*/ 953862 w 6055817"/>
              <a:gd name="connsiteY3" fmla="*/ 6867330 h 6867331"/>
              <a:gd name="connsiteX4" fmla="*/ 0 w 6055817"/>
              <a:gd name="connsiteY4" fmla="*/ 9331 h 6867331"/>
              <a:gd name="connsiteX0" fmla="*/ 0 w 6055817"/>
              <a:gd name="connsiteY0" fmla="*/ 0 h 6858000"/>
              <a:gd name="connsiteX1" fmla="*/ 4871097 w 6055817"/>
              <a:gd name="connsiteY1" fmla="*/ 27614 h 6858000"/>
              <a:gd name="connsiteX2" fmla="*/ 6055817 w 6055817"/>
              <a:gd name="connsiteY2" fmla="*/ 6858000 h 6858000"/>
              <a:gd name="connsiteX3" fmla="*/ 953862 w 6055817"/>
              <a:gd name="connsiteY3" fmla="*/ 6857999 h 6858000"/>
              <a:gd name="connsiteX4" fmla="*/ 0 w 6055817"/>
              <a:gd name="connsiteY4" fmla="*/ 0 h 6858000"/>
              <a:gd name="connsiteX0" fmla="*/ 0 w 6055817"/>
              <a:gd name="connsiteY0" fmla="*/ 18567 h 6876567"/>
              <a:gd name="connsiteX1" fmla="*/ 5071392 w 6055817"/>
              <a:gd name="connsiteY1" fmla="*/ 0 h 6876567"/>
              <a:gd name="connsiteX2" fmla="*/ 6055817 w 6055817"/>
              <a:gd name="connsiteY2" fmla="*/ 6876567 h 6876567"/>
              <a:gd name="connsiteX3" fmla="*/ 953862 w 6055817"/>
              <a:gd name="connsiteY3" fmla="*/ 6876566 h 6876567"/>
              <a:gd name="connsiteX4" fmla="*/ 0 w 6055817"/>
              <a:gd name="connsiteY4" fmla="*/ 18567 h 6876567"/>
              <a:gd name="connsiteX0" fmla="*/ 0 w 5073399"/>
              <a:gd name="connsiteY0" fmla="*/ 18567 h 6895040"/>
              <a:gd name="connsiteX1" fmla="*/ 5071392 w 5073399"/>
              <a:gd name="connsiteY1" fmla="*/ 0 h 6895040"/>
              <a:gd name="connsiteX2" fmla="*/ 5072549 w 5073399"/>
              <a:gd name="connsiteY2" fmla="*/ 6895040 h 6895040"/>
              <a:gd name="connsiteX3" fmla="*/ 953862 w 5073399"/>
              <a:gd name="connsiteY3" fmla="*/ 6876566 h 6895040"/>
              <a:gd name="connsiteX4" fmla="*/ 0 w 5073399"/>
              <a:gd name="connsiteY4" fmla="*/ 18567 h 6895040"/>
              <a:gd name="connsiteX0" fmla="*/ 0 w 5046085"/>
              <a:gd name="connsiteY0" fmla="*/ 95 h 6895040"/>
              <a:gd name="connsiteX1" fmla="*/ 5044078 w 5046085"/>
              <a:gd name="connsiteY1" fmla="*/ 0 h 6895040"/>
              <a:gd name="connsiteX2" fmla="*/ 5045235 w 5046085"/>
              <a:gd name="connsiteY2" fmla="*/ 6895040 h 6895040"/>
              <a:gd name="connsiteX3" fmla="*/ 926548 w 5046085"/>
              <a:gd name="connsiteY3" fmla="*/ 6876566 h 6895040"/>
              <a:gd name="connsiteX4" fmla="*/ 0 w 5046085"/>
              <a:gd name="connsiteY4" fmla="*/ 95 h 6895040"/>
              <a:gd name="connsiteX0" fmla="*/ 0 w 5046085"/>
              <a:gd name="connsiteY0" fmla="*/ 95 h 6895040"/>
              <a:gd name="connsiteX1" fmla="*/ 5044078 w 5046085"/>
              <a:gd name="connsiteY1" fmla="*/ 0 h 6895040"/>
              <a:gd name="connsiteX2" fmla="*/ 5045235 w 5046085"/>
              <a:gd name="connsiteY2" fmla="*/ 6895040 h 6895040"/>
              <a:gd name="connsiteX3" fmla="*/ 1063113 w 5046085"/>
              <a:gd name="connsiteY3" fmla="*/ 6876566 h 6895040"/>
              <a:gd name="connsiteX4" fmla="*/ 0 w 5046085"/>
              <a:gd name="connsiteY4" fmla="*/ 95 h 6895040"/>
              <a:gd name="connsiteX0" fmla="*/ 0 w 5046085"/>
              <a:gd name="connsiteY0" fmla="*/ 95 h 6895040"/>
              <a:gd name="connsiteX1" fmla="*/ 5044078 w 5046085"/>
              <a:gd name="connsiteY1" fmla="*/ 0 h 6895040"/>
              <a:gd name="connsiteX2" fmla="*/ 5045235 w 5046085"/>
              <a:gd name="connsiteY2" fmla="*/ 6895040 h 6895040"/>
              <a:gd name="connsiteX3" fmla="*/ 972069 w 5046085"/>
              <a:gd name="connsiteY3" fmla="*/ 6858094 h 6895040"/>
              <a:gd name="connsiteX4" fmla="*/ 0 w 5046085"/>
              <a:gd name="connsiteY4" fmla="*/ 95 h 689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6085" h="6895040">
                <a:moveTo>
                  <a:pt x="0" y="95"/>
                </a:moveTo>
                <a:lnTo>
                  <a:pt x="5044078" y="0"/>
                </a:lnTo>
                <a:cubicBezTo>
                  <a:pt x="5050533" y="2289110"/>
                  <a:pt x="5038780" y="4605930"/>
                  <a:pt x="5045235" y="6895040"/>
                </a:cubicBezTo>
                <a:lnTo>
                  <a:pt x="972069" y="6858094"/>
                </a:lnTo>
                <a:lnTo>
                  <a:pt x="0" y="9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28439" y="2380568"/>
            <a:ext cx="3707852" cy="2098126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lvl="0" indent="0">
              <a:spcBef>
                <a:spcPts val="0"/>
              </a:spcBef>
              <a:buClr>
                <a:srgbClr val="F67031"/>
              </a:buClr>
              <a:buSzPct val="100000"/>
              <a:defRPr sz="4000" b="0" i="0">
                <a:solidFill>
                  <a:srgbClr val="DB5D00"/>
                </a:solidFill>
                <a:latin typeface="+mj-lt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A8FB32-F581-4519-866F-7FE364490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C8B998DA-F06D-4CF6-9530-F22FACF04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2" y="245473"/>
            <a:ext cx="3912470" cy="84441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FF7A6F-FEDB-457E-9597-55CAB838B9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8439" y="4699875"/>
            <a:ext cx="3708574" cy="1349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6B4993A-33A5-4CD4-A29C-64E96900A6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51226" y="1212898"/>
            <a:ext cx="5608811" cy="44692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Format Background with Picture</a:t>
            </a:r>
          </a:p>
        </p:txBody>
      </p:sp>
      <p:sp>
        <p:nvSpPr>
          <p:cNvPr id="8" name="Shape 8">
            <a:extLst>
              <a:ext uri="{FF2B5EF4-FFF2-40B4-BE49-F238E27FC236}">
                <a16:creationId xmlns:a16="http://schemas.microsoft.com/office/drawing/2014/main" id="{98D3A8BA-A293-4871-89DD-155DD542271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98577" y="6242180"/>
            <a:ext cx="792000" cy="25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fld id="{7B545B46-D5D3-473E-ACCD-C46E31B8C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9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Text Slide">
    <p:bg>
      <p:bgPr>
        <a:solidFill>
          <a:srgbClr val="002E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24041E-09DF-4DC1-8026-91FF44BE0A32}"/>
              </a:ext>
            </a:extLst>
          </p:cNvPr>
          <p:cNvSpPr txBox="1"/>
          <p:nvPr userDrawn="1"/>
        </p:nvSpPr>
        <p:spPr>
          <a:xfrm>
            <a:off x="1290734" y="2248701"/>
            <a:ext cx="9585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1200">
                <a:solidFill>
                  <a:schemeClr val="bg1"/>
                </a:solidFill>
                <a:latin typeface="+mj-lt"/>
                <a:ea typeface="+mn-ea"/>
                <a:cs typeface="+mn-cs"/>
              </a:rPr>
              <a:t>THANK YOU</a:t>
            </a:r>
            <a:endParaRPr lang="en-CA" sz="4800" b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781B7B-EC06-4B87-A8FD-1FA5DF5F56D1}"/>
              </a:ext>
            </a:extLst>
          </p:cNvPr>
          <p:cNvSpPr txBox="1"/>
          <p:nvPr userDrawn="1"/>
        </p:nvSpPr>
        <p:spPr>
          <a:xfrm>
            <a:off x="1290734" y="2967335"/>
            <a:ext cx="9610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400">
                <a:solidFill>
                  <a:schemeClr val="bg1"/>
                </a:solidFill>
                <a:latin typeface="+mj-lt"/>
              </a:rPr>
              <a:t>IIBA IS COMMITED TO PROVIDING OUR MEMBERS</a:t>
            </a:r>
          </a:p>
          <a:p>
            <a:pPr algn="ctr" fontAlgn="base"/>
            <a:r>
              <a:rPr lang="en-US" sz="2400" b="0" u="none">
                <a:solidFill>
                  <a:schemeClr val="bg1"/>
                </a:solidFill>
                <a:latin typeface="+mj-lt"/>
              </a:rPr>
              <a:t>WITH THE BEST BUSINESS ANALYSIS RESOURCES AVAILABLE</a:t>
            </a:r>
            <a:endParaRPr lang="en-CA" sz="2400" b="0" u="none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8F49BC-291F-41FC-9E25-B46DCC548E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8956" y="5784489"/>
            <a:ext cx="1194085" cy="49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4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Page - Dark Teal Accent">
    <p:bg>
      <p:bgPr>
        <a:solidFill>
          <a:schemeClr val="accent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336112"/>
            <a:ext cx="12192100" cy="65218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8" name="Shape 8">
            <a:extLst>
              <a:ext uri="{FF2B5EF4-FFF2-40B4-BE49-F238E27FC236}">
                <a16:creationId xmlns:a16="http://schemas.microsoft.com/office/drawing/2014/main" id="{F92D95E0-7265-4C10-9447-346D3A04714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98577" y="6242180"/>
            <a:ext cx="792000" cy="25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fld id="{7B545B46-D5D3-473E-ACCD-C46E31B8C3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hape 11">
            <a:extLst>
              <a:ext uri="{FF2B5EF4-FFF2-40B4-BE49-F238E27FC236}">
                <a16:creationId xmlns:a16="http://schemas.microsoft.com/office/drawing/2014/main" id="{E342EF18-20D9-461A-B0EC-00497F93C0A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8962" y="655785"/>
            <a:ext cx="9619861" cy="803562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>
            <a:lvl1pPr marL="0" lvl="0" indent="0" algn="ctr">
              <a:spcBef>
                <a:spcPts val="0"/>
              </a:spcBef>
              <a:buClr>
                <a:srgbClr val="F67031"/>
              </a:buClr>
              <a:buSzPct val="100000"/>
              <a:defRPr sz="3600" b="0" i="0">
                <a:solidFill>
                  <a:srgbClr val="DB5D00"/>
                </a:solidFill>
                <a:latin typeface="+mj-lt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A4E928-26D1-472A-8EC2-D26014DAB4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68962" y="1597887"/>
            <a:ext cx="9619861" cy="4541527"/>
          </a:xfrm>
          <a:prstGeom prst="rect">
            <a:avLst/>
          </a:prstGeo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chemeClr val="tx2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buClr>
                <a:schemeClr val="tx2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buClr>
                <a:schemeClr val="tx2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buClr>
                <a:schemeClr val="tx2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544508-775F-46BD-AF26-E9D9570F3B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03" y="6217130"/>
            <a:ext cx="119408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2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Page - Orange Accent">
    <p:bg>
      <p:bgPr>
        <a:solidFill>
          <a:schemeClr val="accen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336112"/>
            <a:ext cx="12192100" cy="65218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8" name="Shape 8">
            <a:extLst>
              <a:ext uri="{FF2B5EF4-FFF2-40B4-BE49-F238E27FC236}">
                <a16:creationId xmlns:a16="http://schemas.microsoft.com/office/drawing/2014/main" id="{F92D95E0-7265-4C10-9447-346D3A04714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98577" y="6242180"/>
            <a:ext cx="792000" cy="25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fld id="{7B545B46-D5D3-473E-ACCD-C46E31B8C3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hape 11">
            <a:extLst>
              <a:ext uri="{FF2B5EF4-FFF2-40B4-BE49-F238E27FC236}">
                <a16:creationId xmlns:a16="http://schemas.microsoft.com/office/drawing/2014/main" id="{E342EF18-20D9-461A-B0EC-00497F93C0A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8962" y="655785"/>
            <a:ext cx="9619861" cy="803562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>
            <a:lvl1pPr marL="0" lvl="0" indent="0" algn="ctr">
              <a:spcBef>
                <a:spcPts val="0"/>
              </a:spcBef>
              <a:buClr>
                <a:srgbClr val="F67031"/>
              </a:buClr>
              <a:buSzPct val="100000"/>
              <a:defRPr sz="3600" b="0" i="0">
                <a:solidFill>
                  <a:srgbClr val="DB5D00"/>
                </a:solidFill>
                <a:latin typeface="+mj-lt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35BCE0-7A8B-4B02-9CD6-63CF32053B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68962" y="1597887"/>
            <a:ext cx="9619861" cy="4541527"/>
          </a:xfrm>
          <a:prstGeom prst="rect">
            <a:avLst/>
          </a:prstGeo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chemeClr val="tx2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buClr>
                <a:schemeClr val="tx2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buClr>
                <a:schemeClr val="tx2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buClr>
                <a:schemeClr val="tx2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A466C1-2B91-474D-B307-C74CDB1C29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03" y="6217130"/>
            <a:ext cx="119408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1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- Or/Wh - Add Background Image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0">
            <a:extLst>
              <a:ext uri="{FF2B5EF4-FFF2-40B4-BE49-F238E27FC236}">
                <a16:creationId xmlns:a16="http://schemas.microsoft.com/office/drawing/2014/main" id="{F6C9F985-C33B-4D7D-A1BB-10FF6E0A14B5}"/>
              </a:ext>
            </a:extLst>
          </p:cNvPr>
          <p:cNvSpPr/>
          <p:nvPr/>
        </p:nvSpPr>
        <p:spPr>
          <a:xfrm flipH="1">
            <a:off x="0" y="0"/>
            <a:ext cx="5119264" cy="6858000"/>
          </a:xfrm>
          <a:custGeom>
            <a:avLst/>
            <a:gdLst>
              <a:gd name="connsiteX0" fmla="*/ 0 w 4059733"/>
              <a:gd name="connsiteY0" fmla="*/ 0 h 6858000"/>
              <a:gd name="connsiteX1" fmla="*/ 4059733 w 4059733"/>
              <a:gd name="connsiteY1" fmla="*/ 0 h 6858000"/>
              <a:gd name="connsiteX2" fmla="*/ 4059733 w 4059733"/>
              <a:gd name="connsiteY2" fmla="*/ 6858000 h 6858000"/>
              <a:gd name="connsiteX3" fmla="*/ 0 w 4059733"/>
              <a:gd name="connsiteY3" fmla="*/ 6858000 h 6858000"/>
              <a:gd name="connsiteX4" fmla="*/ 0 w 4059733"/>
              <a:gd name="connsiteY4" fmla="*/ 0 h 6858000"/>
              <a:gd name="connsiteX0" fmla="*/ 0 w 6009831"/>
              <a:gd name="connsiteY0" fmla="*/ 0 h 6867330"/>
              <a:gd name="connsiteX1" fmla="*/ 6009831 w 6009831"/>
              <a:gd name="connsiteY1" fmla="*/ 9330 h 6867330"/>
              <a:gd name="connsiteX2" fmla="*/ 6009831 w 6009831"/>
              <a:gd name="connsiteY2" fmla="*/ 6867330 h 6867330"/>
              <a:gd name="connsiteX3" fmla="*/ 1950098 w 6009831"/>
              <a:gd name="connsiteY3" fmla="*/ 6867330 h 6867330"/>
              <a:gd name="connsiteX4" fmla="*/ 0 w 6009831"/>
              <a:gd name="connsiteY4" fmla="*/ 0 h 6867330"/>
              <a:gd name="connsiteX0" fmla="*/ 0 w 6009831"/>
              <a:gd name="connsiteY0" fmla="*/ 0 h 6867330"/>
              <a:gd name="connsiteX1" fmla="*/ 6009831 w 6009831"/>
              <a:gd name="connsiteY1" fmla="*/ 9330 h 6867330"/>
              <a:gd name="connsiteX2" fmla="*/ 6009831 w 6009831"/>
              <a:gd name="connsiteY2" fmla="*/ 6867330 h 6867330"/>
              <a:gd name="connsiteX3" fmla="*/ 1744824 w 6009831"/>
              <a:gd name="connsiteY3" fmla="*/ 6867330 h 6867330"/>
              <a:gd name="connsiteX4" fmla="*/ 0 w 6009831"/>
              <a:gd name="connsiteY4" fmla="*/ 0 h 6867330"/>
              <a:gd name="connsiteX0" fmla="*/ 0 w 6036451"/>
              <a:gd name="connsiteY0" fmla="*/ 9331 h 6876661"/>
              <a:gd name="connsiteX1" fmla="*/ 6036451 w 6036451"/>
              <a:gd name="connsiteY1" fmla="*/ 0 h 6876661"/>
              <a:gd name="connsiteX2" fmla="*/ 6009831 w 6036451"/>
              <a:gd name="connsiteY2" fmla="*/ 6876661 h 6876661"/>
              <a:gd name="connsiteX3" fmla="*/ 1744824 w 6036451"/>
              <a:gd name="connsiteY3" fmla="*/ 6876661 h 6876661"/>
              <a:gd name="connsiteX4" fmla="*/ 0 w 6036451"/>
              <a:gd name="connsiteY4" fmla="*/ 9331 h 6876661"/>
              <a:gd name="connsiteX0" fmla="*/ 0 w 6036451"/>
              <a:gd name="connsiteY0" fmla="*/ 9331 h 6876661"/>
              <a:gd name="connsiteX1" fmla="*/ 6036451 w 6036451"/>
              <a:gd name="connsiteY1" fmla="*/ 0 h 6876661"/>
              <a:gd name="connsiteX2" fmla="*/ 6009831 w 6036451"/>
              <a:gd name="connsiteY2" fmla="*/ 6876661 h 6876661"/>
              <a:gd name="connsiteX3" fmla="*/ 953862 w 6036451"/>
              <a:gd name="connsiteY3" fmla="*/ 6867330 h 6876661"/>
              <a:gd name="connsiteX4" fmla="*/ 0 w 6036451"/>
              <a:gd name="connsiteY4" fmla="*/ 9331 h 6876661"/>
              <a:gd name="connsiteX0" fmla="*/ 0 w 6055817"/>
              <a:gd name="connsiteY0" fmla="*/ 9331 h 6867331"/>
              <a:gd name="connsiteX1" fmla="*/ 6036451 w 6055817"/>
              <a:gd name="connsiteY1" fmla="*/ 0 h 6867331"/>
              <a:gd name="connsiteX2" fmla="*/ 6055817 w 6055817"/>
              <a:gd name="connsiteY2" fmla="*/ 6867331 h 6867331"/>
              <a:gd name="connsiteX3" fmla="*/ 953862 w 6055817"/>
              <a:gd name="connsiteY3" fmla="*/ 6867330 h 6867331"/>
              <a:gd name="connsiteX4" fmla="*/ 0 w 6055817"/>
              <a:gd name="connsiteY4" fmla="*/ 9331 h 6867331"/>
              <a:gd name="connsiteX0" fmla="*/ 0 w 6055817"/>
              <a:gd name="connsiteY0" fmla="*/ 0 h 6858000"/>
              <a:gd name="connsiteX1" fmla="*/ 4871097 w 6055817"/>
              <a:gd name="connsiteY1" fmla="*/ 27614 h 6858000"/>
              <a:gd name="connsiteX2" fmla="*/ 6055817 w 6055817"/>
              <a:gd name="connsiteY2" fmla="*/ 6858000 h 6858000"/>
              <a:gd name="connsiteX3" fmla="*/ 953862 w 6055817"/>
              <a:gd name="connsiteY3" fmla="*/ 6857999 h 6858000"/>
              <a:gd name="connsiteX4" fmla="*/ 0 w 6055817"/>
              <a:gd name="connsiteY4" fmla="*/ 0 h 6858000"/>
              <a:gd name="connsiteX0" fmla="*/ 0 w 6055817"/>
              <a:gd name="connsiteY0" fmla="*/ 18567 h 6876567"/>
              <a:gd name="connsiteX1" fmla="*/ 5071392 w 6055817"/>
              <a:gd name="connsiteY1" fmla="*/ 0 h 6876567"/>
              <a:gd name="connsiteX2" fmla="*/ 6055817 w 6055817"/>
              <a:gd name="connsiteY2" fmla="*/ 6876567 h 6876567"/>
              <a:gd name="connsiteX3" fmla="*/ 953862 w 6055817"/>
              <a:gd name="connsiteY3" fmla="*/ 6876566 h 6876567"/>
              <a:gd name="connsiteX4" fmla="*/ 0 w 6055817"/>
              <a:gd name="connsiteY4" fmla="*/ 18567 h 6876567"/>
              <a:gd name="connsiteX0" fmla="*/ 0 w 5073399"/>
              <a:gd name="connsiteY0" fmla="*/ 18567 h 6895040"/>
              <a:gd name="connsiteX1" fmla="*/ 5071392 w 5073399"/>
              <a:gd name="connsiteY1" fmla="*/ 0 h 6895040"/>
              <a:gd name="connsiteX2" fmla="*/ 5072549 w 5073399"/>
              <a:gd name="connsiteY2" fmla="*/ 6895040 h 6895040"/>
              <a:gd name="connsiteX3" fmla="*/ 953862 w 5073399"/>
              <a:gd name="connsiteY3" fmla="*/ 6876566 h 6895040"/>
              <a:gd name="connsiteX4" fmla="*/ 0 w 5073399"/>
              <a:gd name="connsiteY4" fmla="*/ 18567 h 6895040"/>
              <a:gd name="connsiteX0" fmla="*/ 0 w 5046085"/>
              <a:gd name="connsiteY0" fmla="*/ 95 h 6895040"/>
              <a:gd name="connsiteX1" fmla="*/ 5044078 w 5046085"/>
              <a:gd name="connsiteY1" fmla="*/ 0 h 6895040"/>
              <a:gd name="connsiteX2" fmla="*/ 5045235 w 5046085"/>
              <a:gd name="connsiteY2" fmla="*/ 6895040 h 6895040"/>
              <a:gd name="connsiteX3" fmla="*/ 926548 w 5046085"/>
              <a:gd name="connsiteY3" fmla="*/ 6876566 h 6895040"/>
              <a:gd name="connsiteX4" fmla="*/ 0 w 5046085"/>
              <a:gd name="connsiteY4" fmla="*/ 95 h 6895040"/>
              <a:gd name="connsiteX0" fmla="*/ 0 w 5046085"/>
              <a:gd name="connsiteY0" fmla="*/ 95 h 6895040"/>
              <a:gd name="connsiteX1" fmla="*/ 5044078 w 5046085"/>
              <a:gd name="connsiteY1" fmla="*/ 0 h 6895040"/>
              <a:gd name="connsiteX2" fmla="*/ 5045235 w 5046085"/>
              <a:gd name="connsiteY2" fmla="*/ 6895040 h 6895040"/>
              <a:gd name="connsiteX3" fmla="*/ 1063113 w 5046085"/>
              <a:gd name="connsiteY3" fmla="*/ 6876566 h 6895040"/>
              <a:gd name="connsiteX4" fmla="*/ 0 w 5046085"/>
              <a:gd name="connsiteY4" fmla="*/ 95 h 6895040"/>
              <a:gd name="connsiteX0" fmla="*/ 0 w 5046085"/>
              <a:gd name="connsiteY0" fmla="*/ 95 h 6895040"/>
              <a:gd name="connsiteX1" fmla="*/ 5044078 w 5046085"/>
              <a:gd name="connsiteY1" fmla="*/ 0 h 6895040"/>
              <a:gd name="connsiteX2" fmla="*/ 5045235 w 5046085"/>
              <a:gd name="connsiteY2" fmla="*/ 6895040 h 6895040"/>
              <a:gd name="connsiteX3" fmla="*/ 972069 w 5046085"/>
              <a:gd name="connsiteY3" fmla="*/ 6858094 h 6895040"/>
              <a:gd name="connsiteX4" fmla="*/ 0 w 5046085"/>
              <a:gd name="connsiteY4" fmla="*/ 95 h 689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6085" h="6895040">
                <a:moveTo>
                  <a:pt x="0" y="95"/>
                </a:moveTo>
                <a:lnTo>
                  <a:pt x="5044078" y="0"/>
                </a:lnTo>
                <a:cubicBezTo>
                  <a:pt x="5050533" y="2289110"/>
                  <a:pt x="5038780" y="4605930"/>
                  <a:pt x="5045235" y="6895040"/>
                </a:cubicBezTo>
                <a:lnTo>
                  <a:pt x="972069" y="6858094"/>
                </a:lnTo>
                <a:lnTo>
                  <a:pt x="0" y="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28439" y="2380568"/>
            <a:ext cx="3853328" cy="2098126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lvl="0" indent="0">
              <a:spcBef>
                <a:spcPts val="0"/>
              </a:spcBef>
              <a:buClr>
                <a:srgbClr val="F67031"/>
              </a:buClr>
              <a:buSzPct val="100000"/>
              <a:defRPr sz="40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buClr>
                <a:srgbClr val="F67031"/>
              </a:buClr>
              <a:buSzPct val="100000"/>
              <a:defRPr sz="4000" b="1">
                <a:solidFill>
                  <a:srgbClr val="F6703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642FDA-9E83-4FC4-A488-08D0C5ABC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B998DA-F06D-4CF6-9530-F22FACF04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841" y="245473"/>
            <a:ext cx="3971925" cy="857250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E93B29D-34A4-4A2E-A20F-FF810991AF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8439" y="4699875"/>
            <a:ext cx="3708574" cy="1349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hape 8">
            <a:extLst>
              <a:ext uri="{FF2B5EF4-FFF2-40B4-BE49-F238E27FC236}">
                <a16:creationId xmlns:a16="http://schemas.microsoft.com/office/drawing/2014/main" id="{E97EE1D9-0488-4F2E-B9D5-5BB7D044DD4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98577" y="6242180"/>
            <a:ext cx="792000" cy="25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B545B46-D5D3-473E-ACCD-C46E31B8C3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F65C856A-548E-4EF1-B96C-5FFBD0AE222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51226" y="1212898"/>
            <a:ext cx="5608811" cy="44692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Format Background with Picture</a:t>
            </a:r>
          </a:p>
        </p:txBody>
      </p:sp>
    </p:spTree>
    <p:extLst>
      <p:ext uri="{BB962C8B-B14F-4D97-AF65-F5344CB8AC3E}">
        <p14:creationId xmlns:p14="http://schemas.microsoft.com/office/powerpoint/2010/main" val="4152997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08D0FB-EA5F-4F9F-8CA3-C2265067C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35" y="329112"/>
            <a:ext cx="2736000" cy="594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D00A3-D54A-4A72-94C0-85A527BC9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F11ED-1F7C-40EF-851C-CC629CEAD6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5D48869-DB85-4F43-AF4F-74C3FA283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5430" y="326568"/>
            <a:ext cx="7631136" cy="59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090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buNone/>
        <a:defRPr sz="3600" b="0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IBM Plex Sans" panose="020B0503050203000203" pitchFamily="34" charset="0"/>
          <a:ea typeface="+mn-ea"/>
          <a:cs typeface="+mn-cs"/>
        </a:defRPr>
      </a:lvl1pPr>
      <a:lvl2pPr marL="714375" indent="-2571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IBM Plex Sans" panose="020B0503050203000203" pitchFamily="34" charset="0"/>
          <a:ea typeface="+mn-ea"/>
          <a:cs typeface="+mn-cs"/>
        </a:defRPr>
      </a:lvl2pPr>
      <a:lvl3pPr marL="1162050" indent="-2476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IBM Plex Sans" panose="020B0503050203000203" pitchFamily="34" charset="0"/>
          <a:ea typeface="+mn-ea"/>
          <a:cs typeface="+mn-cs"/>
        </a:defRPr>
      </a:lvl3pPr>
      <a:lvl4pPr marL="1619250" indent="-2476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IBM Plex Sans" panose="020B0503050203000203" pitchFamily="34" charset="0"/>
          <a:ea typeface="+mn-ea"/>
          <a:cs typeface="+mn-cs"/>
        </a:defRPr>
      </a:lvl4pPr>
      <a:lvl5pPr marL="2066925" indent="-2381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IBM Plex Sans" panose="020B050305020300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08D0FB-EA5F-4F9F-8CA3-C2265067C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35" y="329112"/>
            <a:ext cx="2736000" cy="594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D00A3-D54A-4A72-94C0-85A527BC9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F11ED-1F7C-40EF-851C-CC629CEAD6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A834544-DCE1-4B4D-886D-896D9EBAD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5430" y="326568"/>
            <a:ext cx="7631136" cy="59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770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hf hdr="0" ftr="0" dt="0"/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buNone/>
        <a:defRPr sz="3600" b="0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IBM Plex Sans" panose="020B0503050203000203" pitchFamily="34" charset="0"/>
          <a:ea typeface="+mn-ea"/>
          <a:cs typeface="+mn-cs"/>
        </a:defRPr>
      </a:lvl1pPr>
      <a:lvl2pPr marL="714375" indent="-2571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IBM Plex Sans" panose="020B0503050203000203" pitchFamily="34" charset="0"/>
          <a:ea typeface="+mn-ea"/>
          <a:cs typeface="+mn-cs"/>
        </a:defRPr>
      </a:lvl2pPr>
      <a:lvl3pPr marL="1162050" indent="-2476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IBM Plex Sans" panose="020B0503050203000203" pitchFamily="34" charset="0"/>
          <a:ea typeface="+mn-ea"/>
          <a:cs typeface="+mn-cs"/>
        </a:defRPr>
      </a:lvl3pPr>
      <a:lvl4pPr marL="1619250" indent="-2476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IBM Plex Sans" panose="020B0503050203000203" pitchFamily="34" charset="0"/>
          <a:ea typeface="+mn-ea"/>
          <a:cs typeface="+mn-cs"/>
        </a:defRPr>
      </a:lvl4pPr>
      <a:lvl5pPr marL="2066925" indent="-2381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IBM Plex Sans" panose="020B050305020300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08D0FB-EA5F-4F9F-8CA3-C2265067C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35" y="329112"/>
            <a:ext cx="2736000" cy="594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412AF-4A82-4308-98D5-F184CD28A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BF03B-9C83-422B-AE20-B267346E57A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96FBAD6-51F9-403B-B4FB-DCB770A4F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5430" y="326568"/>
            <a:ext cx="7631136" cy="59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284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812" r:id="rId3"/>
  </p:sldLayoutIdLst>
  <p:hf hdr="0" ftr="0" dt="0"/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buNone/>
        <a:defRPr sz="3600" b="0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IBM Plex Sans" panose="020B0503050203000203" pitchFamily="34" charset="0"/>
          <a:ea typeface="+mn-ea"/>
          <a:cs typeface="+mn-cs"/>
        </a:defRPr>
      </a:lvl1pPr>
      <a:lvl2pPr marL="714375" indent="-2571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IBM Plex Sans" panose="020B0503050203000203" pitchFamily="34" charset="0"/>
          <a:ea typeface="+mn-ea"/>
          <a:cs typeface="+mn-cs"/>
        </a:defRPr>
      </a:lvl2pPr>
      <a:lvl3pPr marL="1162050" indent="-2476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IBM Plex Sans" panose="020B0503050203000203" pitchFamily="34" charset="0"/>
          <a:ea typeface="+mn-ea"/>
          <a:cs typeface="+mn-cs"/>
        </a:defRPr>
      </a:lvl3pPr>
      <a:lvl4pPr marL="1619250" indent="-2476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IBM Plex Sans" panose="020B0503050203000203" pitchFamily="34" charset="0"/>
          <a:ea typeface="+mn-ea"/>
          <a:cs typeface="+mn-cs"/>
        </a:defRPr>
      </a:lvl4pPr>
      <a:lvl5pPr marL="2066925" indent="-2381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IBM Plex Sans" panose="020B050305020300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109D595-630F-457A-87DB-3499B9FDF3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Arial"/>
              </a:rPr>
              <a:t>Value Flow </a:t>
            </a:r>
            <a:br>
              <a:rPr lang="en-US">
                <a:cs typeface="Arial"/>
              </a:rPr>
            </a:br>
            <a:r>
              <a:rPr lang="en-US">
                <a:cs typeface="Arial"/>
              </a:rPr>
              <a:t>and Decision Requirements Diagram</a:t>
            </a:r>
            <a:br>
              <a:rPr lang="en-US"/>
            </a:b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313C"/>
                </a:solidFill>
                <a:effectLst/>
                <a:uLnTx/>
                <a:uFillTx/>
                <a:latin typeface="Roboto Condensed"/>
                <a:ea typeface="+mj-ea"/>
                <a:cs typeface="Arial"/>
              </a:rPr>
              <a:t>by </a:t>
            </a:r>
            <a:r>
              <a:rPr lang="en-US" sz="2700" b="1" err="1">
                <a:solidFill>
                  <a:srgbClr val="00313C"/>
                </a:solidFill>
                <a:latin typeface="Roboto Condensed"/>
                <a:cs typeface="Arial"/>
              </a:rPr>
              <a:t>Fabrício</a:t>
            </a:r>
            <a:r>
              <a:rPr lang="en-US" sz="2700" b="1">
                <a:solidFill>
                  <a:srgbClr val="00313C"/>
                </a:solidFill>
                <a:latin typeface="Roboto Condensed"/>
                <a:cs typeface="Arial"/>
              </a:rPr>
              <a:t> Laguna </a:t>
            </a:r>
            <a:endParaRPr lang="en-US" sz="2700" b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1170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8A18E-83A9-408E-8E49-EADC5BB04D0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98577" y="6242180"/>
            <a:ext cx="792000" cy="252000"/>
          </a:xfrm>
        </p:spPr>
        <p:txBody>
          <a:bodyPr/>
          <a:lstStyle/>
          <a:p>
            <a:fld id="{7B545B46-D5D3-473E-ACCD-C46E31B8C3D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490CD86-F678-4E8D-98D0-FF4DF8EF3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7EC53F8-B9F3-40B9-BFCB-034BBA3865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68962" y="1597887"/>
            <a:ext cx="9619861" cy="454152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b="1"/>
              <a:t>Value Stream Map </a:t>
            </a:r>
            <a:r>
              <a:rPr lang="en-US"/>
              <a:t>is a visual representation of the flow of material and information required to bring a solution to the customer. </a:t>
            </a:r>
          </a:p>
          <a:p>
            <a:r>
              <a:rPr lang="en-US" b="1"/>
              <a:t>Decision Requirements Diagram (DRD) </a:t>
            </a:r>
            <a:r>
              <a:rPr lang="en-US"/>
              <a:t>is a visual representation of the information, knowledge, and decision-making involved in a more complex business decision.</a:t>
            </a:r>
          </a:p>
          <a:p>
            <a:endParaRPr lang="en-US"/>
          </a:p>
          <a:p>
            <a:r>
              <a:rPr lang="en-US">
                <a:latin typeface="IBM Plex Sans"/>
              </a:rPr>
              <a:t>This file presents useful templates to create Value Stream Maps and DRDs and provides an example based on Maria's Chocolate Candy business (see video).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60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D8AE9-2666-4CA6-9DA2-80C09A0047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Value Stream Map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6743A-75A2-4D19-ADF5-9317AF1186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B545B46-D5D3-473E-ACCD-C46E31B8C3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31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E0EB7C-9F80-48B9-80E9-9B6474E856E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98577" y="6242180"/>
            <a:ext cx="792000" cy="252000"/>
          </a:xfrm>
        </p:spPr>
        <p:txBody>
          <a:bodyPr/>
          <a:lstStyle/>
          <a:p>
            <a:fld id="{7B545B46-D5D3-473E-ACCD-C46E31B8C3D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9FC288-4B38-4981-95BE-D0D719835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8962" y="655785"/>
            <a:ext cx="9619861" cy="803562"/>
          </a:xfrm>
        </p:spPr>
        <p:txBody>
          <a:bodyPr>
            <a:normAutofit fontScale="90000"/>
          </a:bodyPr>
          <a:lstStyle/>
          <a:p>
            <a:r>
              <a:rPr lang="en-US"/>
              <a:t>Example: Maria’s Chocolate Candies Business Process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059E95F-D175-40FB-8A28-8DA53D1216B8}"/>
              </a:ext>
            </a:extLst>
          </p:cNvPr>
          <p:cNvGrpSpPr/>
          <p:nvPr/>
        </p:nvGrpSpPr>
        <p:grpSpPr>
          <a:xfrm>
            <a:off x="677438" y="1605948"/>
            <a:ext cx="10837124" cy="4276913"/>
            <a:chOff x="711746" y="1605948"/>
            <a:chExt cx="10837124" cy="427691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E7BFBCB-21D3-40D3-85F2-BACBB360CBB3}"/>
                </a:ext>
              </a:extLst>
            </p:cNvPr>
            <p:cNvSpPr/>
            <p:nvPr/>
          </p:nvSpPr>
          <p:spPr>
            <a:xfrm>
              <a:off x="1933158" y="1605948"/>
              <a:ext cx="3349237" cy="1339694"/>
            </a:xfrm>
            <a:custGeom>
              <a:avLst/>
              <a:gdLst>
                <a:gd name="connsiteX0" fmla="*/ 0 w 3349237"/>
                <a:gd name="connsiteY0" fmla="*/ 0 h 1339694"/>
                <a:gd name="connsiteX1" fmla="*/ 2679390 w 3349237"/>
                <a:gd name="connsiteY1" fmla="*/ 0 h 1339694"/>
                <a:gd name="connsiteX2" fmla="*/ 3349237 w 3349237"/>
                <a:gd name="connsiteY2" fmla="*/ 669847 h 1339694"/>
                <a:gd name="connsiteX3" fmla="*/ 2679390 w 3349237"/>
                <a:gd name="connsiteY3" fmla="*/ 1339694 h 1339694"/>
                <a:gd name="connsiteX4" fmla="*/ 0 w 3349237"/>
                <a:gd name="connsiteY4" fmla="*/ 1339694 h 1339694"/>
                <a:gd name="connsiteX5" fmla="*/ 669847 w 3349237"/>
                <a:gd name="connsiteY5" fmla="*/ 669847 h 1339694"/>
                <a:gd name="connsiteX6" fmla="*/ 0 w 3349237"/>
                <a:gd name="connsiteY6" fmla="*/ 0 h 133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9237" h="1339694">
                  <a:moveTo>
                    <a:pt x="0" y="0"/>
                  </a:moveTo>
                  <a:lnTo>
                    <a:pt x="2679390" y="0"/>
                  </a:lnTo>
                  <a:lnTo>
                    <a:pt x="3349237" y="669847"/>
                  </a:lnTo>
                  <a:lnTo>
                    <a:pt x="2679390" y="1339694"/>
                  </a:lnTo>
                  <a:lnTo>
                    <a:pt x="0" y="1339694"/>
                  </a:lnTo>
                  <a:lnTo>
                    <a:pt x="669847" y="6698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781861" tIns="37338" rIns="707185" bIns="37338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>
                  <a:latin typeface="+mj-lt"/>
                </a:rPr>
                <a:t>Deal Order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7F0A562-9E3E-4A8E-AD06-F5DF79347458}"/>
                </a:ext>
              </a:extLst>
            </p:cNvPr>
            <p:cNvSpPr/>
            <p:nvPr/>
          </p:nvSpPr>
          <p:spPr>
            <a:xfrm>
              <a:off x="1933158" y="3113104"/>
              <a:ext cx="2679389" cy="639595"/>
            </a:xfrm>
            <a:custGeom>
              <a:avLst/>
              <a:gdLst>
                <a:gd name="connsiteX0" fmla="*/ 0 w 2679389"/>
                <a:gd name="connsiteY0" fmla="*/ 0 h 1116000"/>
                <a:gd name="connsiteX1" fmla="*/ 2679389 w 2679389"/>
                <a:gd name="connsiteY1" fmla="*/ 0 h 1116000"/>
                <a:gd name="connsiteX2" fmla="*/ 2679389 w 2679389"/>
                <a:gd name="connsiteY2" fmla="*/ 1116000 h 1116000"/>
                <a:gd name="connsiteX3" fmla="*/ 0 w 2679389"/>
                <a:gd name="connsiteY3" fmla="*/ 1116000 h 1116000"/>
                <a:gd name="connsiteX4" fmla="*/ 0 w 2679389"/>
                <a:gd name="connsiteY4" fmla="*/ 0 h 11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389" h="1116000">
                  <a:moveTo>
                    <a:pt x="0" y="0"/>
                  </a:moveTo>
                  <a:lnTo>
                    <a:pt x="2679389" y="0"/>
                  </a:lnTo>
                  <a:lnTo>
                    <a:pt x="2679389" y="1116000"/>
                  </a:lnTo>
                  <a:lnTo>
                    <a:pt x="0" y="1116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285750" lvl="1" indent="-28575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800" kern="1200"/>
                <a:t>Sales Person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45BE800-B83B-4255-9A88-203E96CFE050}"/>
                </a:ext>
              </a:extLst>
            </p:cNvPr>
            <p:cNvSpPr/>
            <p:nvPr/>
          </p:nvSpPr>
          <p:spPr>
            <a:xfrm>
              <a:off x="5066395" y="1605948"/>
              <a:ext cx="3349237" cy="1339694"/>
            </a:xfrm>
            <a:custGeom>
              <a:avLst/>
              <a:gdLst>
                <a:gd name="connsiteX0" fmla="*/ 0 w 3349237"/>
                <a:gd name="connsiteY0" fmla="*/ 0 h 1339694"/>
                <a:gd name="connsiteX1" fmla="*/ 2679390 w 3349237"/>
                <a:gd name="connsiteY1" fmla="*/ 0 h 1339694"/>
                <a:gd name="connsiteX2" fmla="*/ 3349237 w 3349237"/>
                <a:gd name="connsiteY2" fmla="*/ 669847 h 1339694"/>
                <a:gd name="connsiteX3" fmla="*/ 2679390 w 3349237"/>
                <a:gd name="connsiteY3" fmla="*/ 1339694 h 1339694"/>
                <a:gd name="connsiteX4" fmla="*/ 0 w 3349237"/>
                <a:gd name="connsiteY4" fmla="*/ 1339694 h 1339694"/>
                <a:gd name="connsiteX5" fmla="*/ 669847 w 3349237"/>
                <a:gd name="connsiteY5" fmla="*/ 669847 h 1339694"/>
                <a:gd name="connsiteX6" fmla="*/ 0 w 3349237"/>
                <a:gd name="connsiteY6" fmla="*/ 0 h 133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9237" h="1339694">
                  <a:moveTo>
                    <a:pt x="0" y="0"/>
                  </a:moveTo>
                  <a:lnTo>
                    <a:pt x="2679390" y="0"/>
                  </a:lnTo>
                  <a:lnTo>
                    <a:pt x="3349237" y="669847"/>
                  </a:lnTo>
                  <a:lnTo>
                    <a:pt x="2679390" y="1339694"/>
                  </a:lnTo>
                  <a:lnTo>
                    <a:pt x="0" y="1339694"/>
                  </a:lnTo>
                  <a:lnTo>
                    <a:pt x="669847" y="6698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1861" tIns="37338" rIns="707185" bIns="37338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>
                  <a:latin typeface="+mj-lt"/>
                </a:rPr>
                <a:t>Produce Order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E019A29-0AB2-4E6D-BB32-90DD2D7AE8D9}"/>
                </a:ext>
              </a:extLst>
            </p:cNvPr>
            <p:cNvSpPr/>
            <p:nvPr/>
          </p:nvSpPr>
          <p:spPr>
            <a:xfrm>
              <a:off x="5066395" y="3113104"/>
              <a:ext cx="2679389" cy="639595"/>
            </a:xfrm>
            <a:custGeom>
              <a:avLst/>
              <a:gdLst>
                <a:gd name="connsiteX0" fmla="*/ 0 w 2679389"/>
                <a:gd name="connsiteY0" fmla="*/ 0 h 1116000"/>
                <a:gd name="connsiteX1" fmla="*/ 2679389 w 2679389"/>
                <a:gd name="connsiteY1" fmla="*/ 0 h 1116000"/>
                <a:gd name="connsiteX2" fmla="*/ 2679389 w 2679389"/>
                <a:gd name="connsiteY2" fmla="*/ 1116000 h 1116000"/>
                <a:gd name="connsiteX3" fmla="*/ 0 w 2679389"/>
                <a:gd name="connsiteY3" fmla="*/ 1116000 h 1116000"/>
                <a:gd name="connsiteX4" fmla="*/ 0 w 2679389"/>
                <a:gd name="connsiteY4" fmla="*/ 0 h 11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389" h="1116000">
                  <a:moveTo>
                    <a:pt x="0" y="0"/>
                  </a:moveTo>
                  <a:lnTo>
                    <a:pt x="2679389" y="0"/>
                  </a:lnTo>
                  <a:lnTo>
                    <a:pt x="2679389" y="1116000"/>
                  </a:lnTo>
                  <a:lnTo>
                    <a:pt x="0" y="1116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285750" lvl="1" indent="-28575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800" kern="1200"/>
                <a:t>Candy Maker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0AD7DC6-2894-4630-9A18-8F51A2683CBB}"/>
                </a:ext>
              </a:extLst>
            </p:cNvPr>
            <p:cNvSpPr/>
            <p:nvPr/>
          </p:nvSpPr>
          <p:spPr>
            <a:xfrm>
              <a:off x="8199633" y="1605948"/>
              <a:ext cx="3349237" cy="1339694"/>
            </a:xfrm>
            <a:custGeom>
              <a:avLst/>
              <a:gdLst>
                <a:gd name="connsiteX0" fmla="*/ 0 w 3349237"/>
                <a:gd name="connsiteY0" fmla="*/ 0 h 1339694"/>
                <a:gd name="connsiteX1" fmla="*/ 2679390 w 3349237"/>
                <a:gd name="connsiteY1" fmla="*/ 0 h 1339694"/>
                <a:gd name="connsiteX2" fmla="*/ 3349237 w 3349237"/>
                <a:gd name="connsiteY2" fmla="*/ 669847 h 1339694"/>
                <a:gd name="connsiteX3" fmla="*/ 2679390 w 3349237"/>
                <a:gd name="connsiteY3" fmla="*/ 1339694 h 1339694"/>
                <a:gd name="connsiteX4" fmla="*/ 0 w 3349237"/>
                <a:gd name="connsiteY4" fmla="*/ 1339694 h 1339694"/>
                <a:gd name="connsiteX5" fmla="*/ 669847 w 3349237"/>
                <a:gd name="connsiteY5" fmla="*/ 669847 h 1339694"/>
                <a:gd name="connsiteX6" fmla="*/ 0 w 3349237"/>
                <a:gd name="connsiteY6" fmla="*/ 0 h 133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9237" h="1339694">
                  <a:moveTo>
                    <a:pt x="0" y="0"/>
                  </a:moveTo>
                  <a:lnTo>
                    <a:pt x="2679390" y="0"/>
                  </a:lnTo>
                  <a:lnTo>
                    <a:pt x="3349237" y="669847"/>
                  </a:lnTo>
                  <a:lnTo>
                    <a:pt x="2679390" y="1339694"/>
                  </a:lnTo>
                  <a:lnTo>
                    <a:pt x="0" y="1339694"/>
                  </a:lnTo>
                  <a:lnTo>
                    <a:pt x="669847" y="6698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1861" tIns="37338" rIns="707185" bIns="37338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>
                  <a:latin typeface="+mj-lt"/>
                </a:rPr>
                <a:t>Deliver </a:t>
              </a:r>
              <a:br>
                <a:rPr lang="en-US" sz="2800">
                  <a:latin typeface="+mj-lt"/>
                </a:rPr>
              </a:br>
              <a:r>
                <a:rPr lang="en-US" sz="2800" kern="1200">
                  <a:latin typeface="+mj-lt"/>
                </a:rPr>
                <a:t>Order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DCEFAB3-1241-47FF-9C4F-45CE15ADE574}"/>
                </a:ext>
              </a:extLst>
            </p:cNvPr>
            <p:cNvSpPr/>
            <p:nvPr/>
          </p:nvSpPr>
          <p:spPr>
            <a:xfrm>
              <a:off x="8199633" y="3113104"/>
              <a:ext cx="2868417" cy="639595"/>
            </a:xfrm>
            <a:custGeom>
              <a:avLst/>
              <a:gdLst>
                <a:gd name="connsiteX0" fmla="*/ 0 w 2679389"/>
                <a:gd name="connsiteY0" fmla="*/ 0 h 1116000"/>
                <a:gd name="connsiteX1" fmla="*/ 2679389 w 2679389"/>
                <a:gd name="connsiteY1" fmla="*/ 0 h 1116000"/>
                <a:gd name="connsiteX2" fmla="*/ 2679389 w 2679389"/>
                <a:gd name="connsiteY2" fmla="*/ 1116000 h 1116000"/>
                <a:gd name="connsiteX3" fmla="*/ 0 w 2679389"/>
                <a:gd name="connsiteY3" fmla="*/ 1116000 h 1116000"/>
                <a:gd name="connsiteX4" fmla="*/ 0 w 2679389"/>
                <a:gd name="connsiteY4" fmla="*/ 0 h 11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389" h="1116000">
                  <a:moveTo>
                    <a:pt x="0" y="0"/>
                  </a:moveTo>
                  <a:lnTo>
                    <a:pt x="2679389" y="0"/>
                  </a:lnTo>
                  <a:lnTo>
                    <a:pt x="2679389" y="1116000"/>
                  </a:lnTo>
                  <a:lnTo>
                    <a:pt x="0" y="1116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800" kern="1200"/>
                <a:t>Delivery Person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3DE6FA0-0807-4031-8FEB-976CE2124170}"/>
                </a:ext>
              </a:extLst>
            </p:cNvPr>
            <p:cNvSpPr/>
            <p:nvPr/>
          </p:nvSpPr>
          <p:spPr>
            <a:xfrm>
              <a:off x="1933158" y="4528977"/>
              <a:ext cx="2299224" cy="919689"/>
            </a:xfrm>
            <a:custGeom>
              <a:avLst/>
              <a:gdLst>
                <a:gd name="connsiteX0" fmla="*/ 0 w 2299224"/>
                <a:gd name="connsiteY0" fmla="*/ 0 h 919689"/>
                <a:gd name="connsiteX1" fmla="*/ 1839380 w 2299224"/>
                <a:gd name="connsiteY1" fmla="*/ 0 h 919689"/>
                <a:gd name="connsiteX2" fmla="*/ 2299224 w 2299224"/>
                <a:gd name="connsiteY2" fmla="*/ 459845 h 919689"/>
                <a:gd name="connsiteX3" fmla="*/ 1839380 w 2299224"/>
                <a:gd name="connsiteY3" fmla="*/ 919689 h 919689"/>
                <a:gd name="connsiteX4" fmla="*/ 0 w 2299224"/>
                <a:gd name="connsiteY4" fmla="*/ 919689 h 919689"/>
                <a:gd name="connsiteX5" fmla="*/ 459845 w 2299224"/>
                <a:gd name="connsiteY5" fmla="*/ 459845 h 919689"/>
                <a:gd name="connsiteX6" fmla="*/ 0 w 2299224"/>
                <a:gd name="connsiteY6" fmla="*/ 0 h 9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24" h="919689">
                  <a:moveTo>
                    <a:pt x="0" y="0"/>
                  </a:moveTo>
                  <a:lnTo>
                    <a:pt x="1839380" y="0"/>
                  </a:lnTo>
                  <a:lnTo>
                    <a:pt x="2299224" y="459845"/>
                  </a:lnTo>
                  <a:lnTo>
                    <a:pt x="1839380" y="919689"/>
                  </a:lnTo>
                  <a:lnTo>
                    <a:pt x="0" y="919689"/>
                  </a:lnTo>
                  <a:lnTo>
                    <a:pt x="459845" y="4598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5855" tIns="25337" rIns="485181" bIns="25337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u="none" kern="1200">
                  <a:latin typeface="+mj-lt"/>
                </a:rPr>
                <a:t>Check Order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89795B8-851E-4688-911C-633E02BA93C4}"/>
                </a:ext>
              </a:extLst>
            </p:cNvPr>
            <p:cNvSpPr/>
            <p:nvPr/>
          </p:nvSpPr>
          <p:spPr>
            <a:xfrm>
              <a:off x="1933158" y="5533053"/>
              <a:ext cx="1839379" cy="342000"/>
            </a:xfrm>
            <a:custGeom>
              <a:avLst/>
              <a:gdLst>
                <a:gd name="connsiteX0" fmla="*/ 0 w 1839379"/>
                <a:gd name="connsiteY0" fmla="*/ 0 h 342000"/>
                <a:gd name="connsiteX1" fmla="*/ 1839379 w 1839379"/>
                <a:gd name="connsiteY1" fmla="*/ 0 h 342000"/>
                <a:gd name="connsiteX2" fmla="*/ 1839379 w 1839379"/>
                <a:gd name="connsiteY2" fmla="*/ 342000 h 342000"/>
                <a:gd name="connsiteX3" fmla="*/ 0 w 1839379"/>
                <a:gd name="connsiteY3" fmla="*/ 342000 h 342000"/>
                <a:gd name="connsiteX4" fmla="*/ 0 w 1839379"/>
                <a:gd name="connsiteY4" fmla="*/ 0 h 34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9379" h="342000">
                  <a:moveTo>
                    <a:pt x="0" y="0"/>
                  </a:moveTo>
                  <a:lnTo>
                    <a:pt x="1839379" y="0"/>
                  </a:lnTo>
                  <a:lnTo>
                    <a:pt x="1839379" y="342000"/>
                  </a:lnTo>
                  <a:lnTo>
                    <a:pt x="0" y="342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/>
                <a:t>Eligible </a:t>
              </a:r>
              <a:r>
                <a:rPr lang="en-US"/>
                <a:t>O</a:t>
              </a:r>
              <a:r>
                <a:rPr lang="en-US" kern="1200"/>
                <a:t>rder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16F4047-EEF0-492C-9870-1AA90756F64D}"/>
                </a:ext>
              </a:extLst>
            </p:cNvPr>
            <p:cNvSpPr/>
            <p:nvPr/>
          </p:nvSpPr>
          <p:spPr>
            <a:xfrm>
              <a:off x="4016383" y="4528977"/>
              <a:ext cx="2299224" cy="919689"/>
            </a:xfrm>
            <a:custGeom>
              <a:avLst/>
              <a:gdLst>
                <a:gd name="connsiteX0" fmla="*/ 0 w 2299224"/>
                <a:gd name="connsiteY0" fmla="*/ 0 h 919689"/>
                <a:gd name="connsiteX1" fmla="*/ 1839380 w 2299224"/>
                <a:gd name="connsiteY1" fmla="*/ 0 h 919689"/>
                <a:gd name="connsiteX2" fmla="*/ 2299224 w 2299224"/>
                <a:gd name="connsiteY2" fmla="*/ 459845 h 919689"/>
                <a:gd name="connsiteX3" fmla="*/ 1839380 w 2299224"/>
                <a:gd name="connsiteY3" fmla="*/ 919689 h 919689"/>
                <a:gd name="connsiteX4" fmla="*/ 0 w 2299224"/>
                <a:gd name="connsiteY4" fmla="*/ 919689 h 919689"/>
                <a:gd name="connsiteX5" fmla="*/ 459845 w 2299224"/>
                <a:gd name="connsiteY5" fmla="*/ 459845 h 919689"/>
                <a:gd name="connsiteX6" fmla="*/ 0 w 2299224"/>
                <a:gd name="connsiteY6" fmla="*/ 0 h 9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24" h="919689">
                  <a:moveTo>
                    <a:pt x="0" y="0"/>
                  </a:moveTo>
                  <a:lnTo>
                    <a:pt x="1839380" y="0"/>
                  </a:lnTo>
                  <a:lnTo>
                    <a:pt x="2299224" y="459845"/>
                  </a:lnTo>
                  <a:lnTo>
                    <a:pt x="1839380" y="919689"/>
                  </a:lnTo>
                  <a:lnTo>
                    <a:pt x="0" y="919689"/>
                  </a:lnTo>
                  <a:lnTo>
                    <a:pt x="459845" y="4598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5855" tIns="25337" rIns="485181" bIns="25337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u="none" kern="1200">
                  <a:latin typeface="+mj-lt"/>
                </a:rPr>
                <a:t>Calculate Order Price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4DD7A1-530C-4B40-A4D1-EAFC9E0C675B}"/>
                </a:ext>
              </a:extLst>
            </p:cNvPr>
            <p:cNvSpPr/>
            <p:nvPr/>
          </p:nvSpPr>
          <p:spPr>
            <a:xfrm>
              <a:off x="4016383" y="5533053"/>
              <a:ext cx="1839379" cy="342000"/>
            </a:xfrm>
            <a:custGeom>
              <a:avLst/>
              <a:gdLst>
                <a:gd name="connsiteX0" fmla="*/ 0 w 1839379"/>
                <a:gd name="connsiteY0" fmla="*/ 0 h 342000"/>
                <a:gd name="connsiteX1" fmla="*/ 1839379 w 1839379"/>
                <a:gd name="connsiteY1" fmla="*/ 0 h 342000"/>
                <a:gd name="connsiteX2" fmla="*/ 1839379 w 1839379"/>
                <a:gd name="connsiteY2" fmla="*/ 342000 h 342000"/>
                <a:gd name="connsiteX3" fmla="*/ 0 w 1839379"/>
                <a:gd name="connsiteY3" fmla="*/ 342000 h 342000"/>
                <a:gd name="connsiteX4" fmla="*/ 0 w 1839379"/>
                <a:gd name="connsiteY4" fmla="*/ 0 h 34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9379" h="342000">
                  <a:moveTo>
                    <a:pt x="0" y="0"/>
                  </a:moveTo>
                  <a:lnTo>
                    <a:pt x="1839379" y="0"/>
                  </a:lnTo>
                  <a:lnTo>
                    <a:pt x="1839379" y="342000"/>
                  </a:lnTo>
                  <a:lnTo>
                    <a:pt x="0" y="342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/>
                <a:t>Order Price</a:t>
              </a:r>
            </a:p>
          </p:txBody>
        </p:sp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CA027FFF-0B79-497B-841C-75E4F07DACCE}"/>
                </a:ext>
              </a:extLst>
            </p:cNvPr>
            <p:cNvSpPr/>
            <p:nvPr/>
          </p:nvSpPr>
          <p:spPr>
            <a:xfrm rot="16200000">
              <a:off x="3799421" y="2162538"/>
              <a:ext cx="385894" cy="3956600"/>
            </a:xfrm>
            <a:prstGeom prst="rightBrace">
              <a:avLst>
                <a:gd name="adj1" fmla="val 110507"/>
                <a:gd name="adj2" fmla="val 50000"/>
              </a:avLst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68BCF38-CADF-4A3A-8E4E-69BE21A8330F}"/>
                </a:ext>
              </a:extLst>
            </p:cNvPr>
            <p:cNvSpPr txBox="1"/>
            <p:nvPr/>
          </p:nvSpPr>
          <p:spPr>
            <a:xfrm>
              <a:off x="711746" y="3071622"/>
              <a:ext cx="9236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+mj-lt"/>
                </a:rPr>
                <a:t>ROLE: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ADEAF9B-4E88-4A52-AE4C-62D73550C81D}"/>
                </a:ext>
              </a:extLst>
            </p:cNvPr>
            <p:cNvSpPr txBox="1"/>
            <p:nvPr/>
          </p:nvSpPr>
          <p:spPr>
            <a:xfrm>
              <a:off x="711746" y="5421196"/>
              <a:ext cx="9140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latin typeface="+mj-lt"/>
                </a:rPr>
                <a:t>RULE: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7C60930-5DC2-41E1-9463-3CA0F043D72F}"/>
                  </a:ext>
                </a:extLst>
              </p14:cNvPr>
              <p14:cNvContentPartPr/>
              <p14:nvPr/>
            </p14:nvContentPartPr>
            <p14:xfrm>
              <a:off x="1270804" y="5693298"/>
              <a:ext cx="9524" cy="9524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7C60930-5DC2-41E1-9463-3CA0F043D7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4604" y="5217098"/>
                <a:ext cx="952400" cy="95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3006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E0EB7C-9F80-48B9-80E9-9B6474E856E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98577" y="6242180"/>
            <a:ext cx="792000" cy="252000"/>
          </a:xfrm>
        </p:spPr>
        <p:txBody>
          <a:bodyPr/>
          <a:lstStyle/>
          <a:p>
            <a:fld id="{7B545B46-D5D3-473E-ACCD-C46E31B8C3D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9FC288-4B38-4981-95BE-D0D719835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8962" y="655785"/>
            <a:ext cx="9619861" cy="803562"/>
          </a:xfrm>
        </p:spPr>
        <p:txBody>
          <a:bodyPr/>
          <a:lstStyle/>
          <a:p>
            <a:r>
              <a:rPr lang="en-US"/>
              <a:t>Value Flow Template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7B35B1F-DCAB-46DD-AD06-410E961B568C}"/>
              </a:ext>
            </a:extLst>
          </p:cNvPr>
          <p:cNvGrpSpPr/>
          <p:nvPr/>
        </p:nvGrpSpPr>
        <p:grpSpPr>
          <a:xfrm>
            <a:off x="433750" y="1724293"/>
            <a:ext cx="2564987" cy="2410385"/>
            <a:chOff x="203163" y="1772001"/>
            <a:chExt cx="2372426" cy="241038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2095053-B6F8-4FCF-9E26-E8D05FFC764B}"/>
                </a:ext>
              </a:extLst>
            </p:cNvPr>
            <p:cNvSpPr/>
            <p:nvPr/>
          </p:nvSpPr>
          <p:spPr>
            <a:xfrm>
              <a:off x="203163" y="1772001"/>
              <a:ext cx="2372426" cy="838013"/>
            </a:xfrm>
            <a:custGeom>
              <a:avLst/>
              <a:gdLst>
                <a:gd name="connsiteX0" fmla="*/ 0 w 2095034"/>
                <a:gd name="connsiteY0" fmla="*/ 0 h 838013"/>
                <a:gd name="connsiteX1" fmla="*/ 1676028 w 2095034"/>
                <a:gd name="connsiteY1" fmla="*/ 0 h 838013"/>
                <a:gd name="connsiteX2" fmla="*/ 2095034 w 2095034"/>
                <a:gd name="connsiteY2" fmla="*/ 419007 h 838013"/>
                <a:gd name="connsiteX3" fmla="*/ 1676028 w 2095034"/>
                <a:gd name="connsiteY3" fmla="*/ 838013 h 838013"/>
                <a:gd name="connsiteX4" fmla="*/ 0 w 2095034"/>
                <a:gd name="connsiteY4" fmla="*/ 838013 h 838013"/>
                <a:gd name="connsiteX5" fmla="*/ 419007 w 2095034"/>
                <a:gd name="connsiteY5" fmla="*/ 419007 h 838013"/>
                <a:gd name="connsiteX6" fmla="*/ 0 w 2095034"/>
                <a:gd name="connsiteY6" fmla="*/ 0 h 83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034" h="838013">
                  <a:moveTo>
                    <a:pt x="0" y="0"/>
                  </a:moveTo>
                  <a:lnTo>
                    <a:pt x="1676028" y="0"/>
                  </a:lnTo>
                  <a:lnTo>
                    <a:pt x="2095034" y="419007"/>
                  </a:lnTo>
                  <a:lnTo>
                    <a:pt x="1676028" y="838013"/>
                  </a:lnTo>
                  <a:lnTo>
                    <a:pt x="0" y="838013"/>
                  </a:lnTo>
                  <a:lnTo>
                    <a:pt x="419007" y="41900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9017" tIns="26670" rIns="445676" bIns="2667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>
                  <a:latin typeface="+mj-lt"/>
                </a:rPr>
                <a:t>Activity</a:t>
              </a:r>
              <a:r>
                <a:rPr lang="en-US" sz="2000" kern="1200"/>
                <a:t> 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501F9B7-6C7D-4CF7-B8A5-0317FE0C5C55}"/>
                </a:ext>
              </a:extLst>
            </p:cNvPr>
            <p:cNvSpPr/>
            <p:nvPr/>
          </p:nvSpPr>
          <p:spPr>
            <a:xfrm>
              <a:off x="203163" y="2610014"/>
              <a:ext cx="1904221" cy="15723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t" anchorCtr="0"/>
            <a:lstStyle/>
            <a:p>
              <a:pPr marL="228600" marR="0" lvl="1" indent="-22860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IBM Plex Sans"/>
                  <a:ea typeface="+mn-ea"/>
                  <a:cs typeface="+mn-cs"/>
                </a:rPr>
                <a:t>Applied</a:t>
              </a:r>
            </a:p>
            <a:p>
              <a:pPr marL="457200" marR="0" lvl="2" indent="-22860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IBM Plex Sans"/>
                  <a:ea typeface="+mn-ea"/>
                  <a:cs typeface="+mn-cs"/>
                </a:rPr>
                <a:t>Resources</a:t>
              </a:r>
            </a:p>
            <a:p>
              <a:pPr marL="457200" marR="0" lvl="2" indent="-22860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IBM Plex Sans"/>
                  <a:ea typeface="+mn-ea"/>
                  <a:cs typeface="+mn-cs"/>
                </a:rPr>
                <a:t>Roles</a:t>
              </a:r>
            </a:p>
            <a:p>
              <a:pPr marL="457200" marR="0" lvl="2" indent="-22860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IBM Plex Sans"/>
                  <a:ea typeface="+mn-ea"/>
                  <a:cs typeface="+mn-cs"/>
                </a:rPr>
                <a:t>Rules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E2E9713-6CE5-4F53-AB87-5C934240EDDA}"/>
              </a:ext>
            </a:extLst>
          </p:cNvPr>
          <p:cNvGrpSpPr/>
          <p:nvPr/>
        </p:nvGrpSpPr>
        <p:grpSpPr>
          <a:xfrm>
            <a:off x="2671768" y="1724293"/>
            <a:ext cx="2564987" cy="2410385"/>
            <a:chOff x="2255583" y="1772001"/>
            <a:chExt cx="2372426" cy="241038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44EC6A1-1B1E-43CE-ACA7-834CA32CC29D}"/>
                </a:ext>
              </a:extLst>
            </p:cNvPr>
            <p:cNvSpPr/>
            <p:nvPr/>
          </p:nvSpPr>
          <p:spPr>
            <a:xfrm>
              <a:off x="2255583" y="1772001"/>
              <a:ext cx="2372426" cy="838013"/>
            </a:xfrm>
            <a:custGeom>
              <a:avLst/>
              <a:gdLst>
                <a:gd name="connsiteX0" fmla="*/ 0 w 2095034"/>
                <a:gd name="connsiteY0" fmla="*/ 0 h 838013"/>
                <a:gd name="connsiteX1" fmla="*/ 1676028 w 2095034"/>
                <a:gd name="connsiteY1" fmla="*/ 0 h 838013"/>
                <a:gd name="connsiteX2" fmla="*/ 2095034 w 2095034"/>
                <a:gd name="connsiteY2" fmla="*/ 419007 h 838013"/>
                <a:gd name="connsiteX3" fmla="*/ 1676028 w 2095034"/>
                <a:gd name="connsiteY3" fmla="*/ 838013 h 838013"/>
                <a:gd name="connsiteX4" fmla="*/ 0 w 2095034"/>
                <a:gd name="connsiteY4" fmla="*/ 838013 h 838013"/>
                <a:gd name="connsiteX5" fmla="*/ 419007 w 2095034"/>
                <a:gd name="connsiteY5" fmla="*/ 419007 h 838013"/>
                <a:gd name="connsiteX6" fmla="*/ 0 w 2095034"/>
                <a:gd name="connsiteY6" fmla="*/ 0 h 83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034" h="838013">
                  <a:moveTo>
                    <a:pt x="0" y="0"/>
                  </a:moveTo>
                  <a:lnTo>
                    <a:pt x="1676028" y="0"/>
                  </a:lnTo>
                  <a:lnTo>
                    <a:pt x="2095034" y="419007"/>
                  </a:lnTo>
                  <a:lnTo>
                    <a:pt x="1676028" y="838013"/>
                  </a:lnTo>
                  <a:lnTo>
                    <a:pt x="0" y="838013"/>
                  </a:lnTo>
                  <a:lnTo>
                    <a:pt x="419007" y="41900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9017" tIns="26670" rIns="445676" bIns="2667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>
                  <a:latin typeface="+mj-lt"/>
                </a:rPr>
                <a:t>Activity</a:t>
              </a:r>
              <a:r>
                <a:rPr lang="en-US" sz="2000" kern="1200"/>
                <a:t> 2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F0F9CF7-8D4A-496F-94E2-E8D983A86954}"/>
                </a:ext>
              </a:extLst>
            </p:cNvPr>
            <p:cNvSpPr/>
            <p:nvPr/>
          </p:nvSpPr>
          <p:spPr>
            <a:xfrm>
              <a:off x="2255583" y="2610014"/>
              <a:ext cx="1904221" cy="15723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t" anchorCtr="0"/>
            <a:lstStyle/>
            <a:p>
              <a:pPr marL="228600" marR="0" lvl="1" indent="-22860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1600" b="0" i="0" u="none" strike="noStrike" kern="1200" cap="none" spc="0" normalizeH="0" baseline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IBM Plex Sans"/>
                <a:ea typeface="+mn-ea"/>
                <a:cs typeface="+mn-cs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5F5656E-EF9B-4895-A97D-62013E063B2B}"/>
              </a:ext>
            </a:extLst>
          </p:cNvPr>
          <p:cNvGrpSpPr/>
          <p:nvPr/>
        </p:nvGrpSpPr>
        <p:grpSpPr>
          <a:xfrm>
            <a:off x="4909786" y="1724293"/>
            <a:ext cx="2564987" cy="2410385"/>
            <a:chOff x="4308003" y="1772001"/>
            <a:chExt cx="2372426" cy="2410385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3868068-46B2-471F-9FCF-71A044978C9F}"/>
                </a:ext>
              </a:extLst>
            </p:cNvPr>
            <p:cNvSpPr/>
            <p:nvPr/>
          </p:nvSpPr>
          <p:spPr>
            <a:xfrm>
              <a:off x="4308003" y="1772001"/>
              <a:ext cx="2372426" cy="838013"/>
            </a:xfrm>
            <a:custGeom>
              <a:avLst/>
              <a:gdLst>
                <a:gd name="connsiteX0" fmla="*/ 0 w 2095034"/>
                <a:gd name="connsiteY0" fmla="*/ 0 h 838013"/>
                <a:gd name="connsiteX1" fmla="*/ 1676028 w 2095034"/>
                <a:gd name="connsiteY1" fmla="*/ 0 h 838013"/>
                <a:gd name="connsiteX2" fmla="*/ 2095034 w 2095034"/>
                <a:gd name="connsiteY2" fmla="*/ 419007 h 838013"/>
                <a:gd name="connsiteX3" fmla="*/ 1676028 w 2095034"/>
                <a:gd name="connsiteY3" fmla="*/ 838013 h 838013"/>
                <a:gd name="connsiteX4" fmla="*/ 0 w 2095034"/>
                <a:gd name="connsiteY4" fmla="*/ 838013 h 838013"/>
                <a:gd name="connsiteX5" fmla="*/ 419007 w 2095034"/>
                <a:gd name="connsiteY5" fmla="*/ 419007 h 838013"/>
                <a:gd name="connsiteX6" fmla="*/ 0 w 2095034"/>
                <a:gd name="connsiteY6" fmla="*/ 0 h 83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034" h="838013">
                  <a:moveTo>
                    <a:pt x="0" y="0"/>
                  </a:moveTo>
                  <a:lnTo>
                    <a:pt x="1676028" y="0"/>
                  </a:lnTo>
                  <a:lnTo>
                    <a:pt x="2095034" y="419007"/>
                  </a:lnTo>
                  <a:lnTo>
                    <a:pt x="1676028" y="838013"/>
                  </a:lnTo>
                  <a:lnTo>
                    <a:pt x="0" y="838013"/>
                  </a:lnTo>
                  <a:lnTo>
                    <a:pt x="419007" y="41900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9017" tIns="26670" rIns="445676" bIns="2667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>
                  <a:latin typeface="+mj-lt"/>
                </a:rPr>
                <a:t>Activity</a:t>
              </a:r>
              <a:r>
                <a:rPr lang="en-US" sz="2000" kern="1200"/>
                <a:t> 3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6C8329F-C9C8-43A8-ACCB-FB9A24DD33A1}"/>
                </a:ext>
              </a:extLst>
            </p:cNvPr>
            <p:cNvSpPr/>
            <p:nvPr/>
          </p:nvSpPr>
          <p:spPr>
            <a:xfrm>
              <a:off x="4308003" y="2610014"/>
              <a:ext cx="1904221" cy="15723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t" anchorCtr="0"/>
            <a:lstStyle/>
            <a:p>
              <a:pPr marL="228600" marR="0" lvl="1" indent="-22860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1600" b="0" i="0" u="none" strike="noStrike" kern="1200" cap="none" spc="0" normalizeH="0" baseline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IBM Plex Sans"/>
                <a:ea typeface="+mn-ea"/>
                <a:cs typeface="+mn-cs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4A2226B-2EDF-4C47-8D2F-92CA7E720B90}"/>
              </a:ext>
            </a:extLst>
          </p:cNvPr>
          <p:cNvGrpSpPr/>
          <p:nvPr/>
        </p:nvGrpSpPr>
        <p:grpSpPr>
          <a:xfrm>
            <a:off x="9385822" y="1724293"/>
            <a:ext cx="2564987" cy="2410385"/>
            <a:chOff x="8412841" y="1772001"/>
            <a:chExt cx="2372426" cy="2410385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232D484-0644-4239-B03D-B0FDA8B572B4}"/>
                </a:ext>
              </a:extLst>
            </p:cNvPr>
            <p:cNvSpPr/>
            <p:nvPr/>
          </p:nvSpPr>
          <p:spPr>
            <a:xfrm>
              <a:off x="8412841" y="1772001"/>
              <a:ext cx="2372426" cy="838013"/>
            </a:xfrm>
            <a:custGeom>
              <a:avLst/>
              <a:gdLst>
                <a:gd name="connsiteX0" fmla="*/ 0 w 2095034"/>
                <a:gd name="connsiteY0" fmla="*/ 0 h 838013"/>
                <a:gd name="connsiteX1" fmla="*/ 1676028 w 2095034"/>
                <a:gd name="connsiteY1" fmla="*/ 0 h 838013"/>
                <a:gd name="connsiteX2" fmla="*/ 2095034 w 2095034"/>
                <a:gd name="connsiteY2" fmla="*/ 419007 h 838013"/>
                <a:gd name="connsiteX3" fmla="*/ 1676028 w 2095034"/>
                <a:gd name="connsiteY3" fmla="*/ 838013 h 838013"/>
                <a:gd name="connsiteX4" fmla="*/ 0 w 2095034"/>
                <a:gd name="connsiteY4" fmla="*/ 838013 h 838013"/>
                <a:gd name="connsiteX5" fmla="*/ 419007 w 2095034"/>
                <a:gd name="connsiteY5" fmla="*/ 419007 h 838013"/>
                <a:gd name="connsiteX6" fmla="*/ 0 w 2095034"/>
                <a:gd name="connsiteY6" fmla="*/ 0 h 83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034" h="838013">
                  <a:moveTo>
                    <a:pt x="0" y="0"/>
                  </a:moveTo>
                  <a:lnTo>
                    <a:pt x="1676028" y="0"/>
                  </a:lnTo>
                  <a:lnTo>
                    <a:pt x="2095034" y="419007"/>
                  </a:lnTo>
                  <a:lnTo>
                    <a:pt x="1676028" y="838013"/>
                  </a:lnTo>
                  <a:lnTo>
                    <a:pt x="0" y="838013"/>
                  </a:lnTo>
                  <a:lnTo>
                    <a:pt x="419007" y="41900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9017" tIns="26670" rIns="445676" bIns="2667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>
                  <a:latin typeface="+mj-lt"/>
                </a:rPr>
                <a:t>Activity</a:t>
              </a:r>
              <a:r>
                <a:rPr lang="en-US" sz="2000" kern="1200"/>
                <a:t> 5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F9C1565-8012-4989-B286-8476A6DC510C}"/>
                </a:ext>
              </a:extLst>
            </p:cNvPr>
            <p:cNvSpPr/>
            <p:nvPr/>
          </p:nvSpPr>
          <p:spPr>
            <a:xfrm>
              <a:off x="8412841" y="2610014"/>
              <a:ext cx="1904221" cy="15723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t" anchorCtr="0"/>
            <a:lstStyle/>
            <a:p>
              <a:pPr marL="228600" marR="0" lvl="1" indent="-22860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1600" b="0" i="0" u="none" strike="noStrike" kern="1200" cap="none" spc="0" normalizeH="0" baseline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IBM Plex Sans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D9AD911-DE20-4CEE-B64D-931E43F4F2B8}"/>
              </a:ext>
            </a:extLst>
          </p:cNvPr>
          <p:cNvGrpSpPr/>
          <p:nvPr/>
        </p:nvGrpSpPr>
        <p:grpSpPr>
          <a:xfrm>
            <a:off x="7147804" y="1724293"/>
            <a:ext cx="2564987" cy="2410385"/>
            <a:chOff x="6360423" y="1772001"/>
            <a:chExt cx="2372426" cy="2410385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F6982B3-3926-4E73-89DB-A146789FA57F}"/>
                </a:ext>
              </a:extLst>
            </p:cNvPr>
            <p:cNvSpPr/>
            <p:nvPr/>
          </p:nvSpPr>
          <p:spPr>
            <a:xfrm>
              <a:off x="6360423" y="1772001"/>
              <a:ext cx="2372426" cy="838013"/>
            </a:xfrm>
            <a:custGeom>
              <a:avLst/>
              <a:gdLst>
                <a:gd name="connsiteX0" fmla="*/ 0 w 2095034"/>
                <a:gd name="connsiteY0" fmla="*/ 0 h 838013"/>
                <a:gd name="connsiteX1" fmla="*/ 1676028 w 2095034"/>
                <a:gd name="connsiteY1" fmla="*/ 0 h 838013"/>
                <a:gd name="connsiteX2" fmla="*/ 2095034 w 2095034"/>
                <a:gd name="connsiteY2" fmla="*/ 419007 h 838013"/>
                <a:gd name="connsiteX3" fmla="*/ 1676028 w 2095034"/>
                <a:gd name="connsiteY3" fmla="*/ 838013 h 838013"/>
                <a:gd name="connsiteX4" fmla="*/ 0 w 2095034"/>
                <a:gd name="connsiteY4" fmla="*/ 838013 h 838013"/>
                <a:gd name="connsiteX5" fmla="*/ 419007 w 2095034"/>
                <a:gd name="connsiteY5" fmla="*/ 419007 h 838013"/>
                <a:gd name="connsiteX6" fmla="*/ 0 w 2095034"/>
                <a:gd name="connsiteY6" fmla="*/ 0 h 83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034" h="838013">
                  <a:moveTo>
                    <a:pt x="0" y="0"/>
                  </a:moveTo>
                  <a:lnTo>
                    <a:pt x="1676028" y="0"/>
                  </a:lnTo>
                  <a:lnTo>
                    <a:pt x="2095034" y="419007"/>
                  </a:lnTo>
                  <a:lnTo>
                    <a:pt x="1676028" y="838013"/>
                  </a:lnTo>
                  <a:lnTo>
                    <a:pt x="0" y="838013"/>
                  </a:lnTo>
                  <a:lnTo>
                    <a:pt x="419007" y="41900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9017" tIns="26670" rIns="445676" bIns="2667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>
                  <a:latin typeface="+mj-lt"/>
                </a:rPr>
                <a:t>Activity</a:t>
              </a:r>
              <a:r>
                <a:rPr lang="en-US" sz="2000" kern="1200"/>
                <a:t> 4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33D345D-3F15-46A4-A368-EBCB46333BB8}"/>
                </a:ext>
              </a:extLst>
            </p:cNvPr>
            <p:cNvSpPr/>
            <p:nvPr/>
          </p:nvSpPr>
          <p:spPr>
            <a:xfrm>
              <a:off x="6360423" y="2610014"/>
              <a:ext cx="1904221" cy="15723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t" anchorCtr="0"/>
            <a:lstStyle/>
            <a:p>
              <a:pPr marL="228600" marR="0" lvl="1" indent="-22860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1600" b="0" i="0" u="none" strike="noStrike" kern="1200" cap="none" spc="0" normalizeH="0" baseline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IBM Plex San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4176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D8AE9-2666-4CA6-9DA2-80C09A0047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Decision Requirements Diagram (DRD)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6743A-75A2-4D19-ADF5-9317AF1186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B545B46-D5D3-473E-ACCD-C46E31B8C3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58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9ACAA6-A421-4DBA-8C55-B07FCA15B1B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98577" y="6242180"/>
            <a:ext cx="792000" cy="252000"/>
          </a:xfrm>
        </p:spPr>
        <p:txBody>
          <a:bodyPr/>
          <a:lstStyle/>
          <a:p>
            <a:fld id="{7B545B46-D5D3-473E-ACCD-C46E31B8C3D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CC0018-F58F-4533-82B1-DB775E4EC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8962" y="655785"/>
            <a:ext cx="9619861" cy="803562"/>
          </a:xfrm>
        </p:spPr>
        <p:txBody>
          <a:bodyPr>
            <a:normAutofit/>
          </a:bodyPr>
          <a:lstStyle/>
          <a:p>
            <a:r>
              <a:rPr lang="en-US"/>
              <a:t>Example: Maria’s DRD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B575BCB-7986-43F2-B27A-536621FE1CFE}"/>
              </a:ext>
            </a:extLst>
          </p:cNvPr>
          <p:cNvGrpSpPr/>
          <p:nvPr/>
        </p:nvGrpSpPr>
        <p:grpSpPr>
          <a:xfrm>
            <a:off x="1066591" y="1333347"/>
            <a:ext cx="10058819" cy="5034833"/>
            <a:chOff x="1066591" y="1333347"/>
            <a:chExt cx="10058819" cy="5034833"/>
          </a:xfrm>
        </p:grpSpPr>
        <p:sp>
          <p:nvSpPr>
            <p:cNvPr id="9" name="Fluxograma: Terminação 10">
              <a:extLst>
                <a:ext uri="{FF2B5EF4-FFF2-40B4-BE49-F238E27FC236}">
                  <a16:creationId xmlns:a16="http://schemas.microsoft.com/office/drawing/2014/main" id="{DCB1402A-754C-4E1F-A8BE-F67E4D32AEC2}"/>
                </a:ext>
              </a:extLst>
            </p:cNvPr>
            <p:cNvSpPr/>
            <p:nvPr/>
          </p:nvSpPr>
          <p:spPr>
            <a:xfrm>
              <a:off x="6079745" y="5646800"/>
              <a:ext cx="1285800" cy="721380"/>
            </a:xfrm>
            <a:prstGeom prst="flowChartTerminator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>
                  <a:solidFill>
                    <a:schemeClr val="lt1"/>
                  </a:solidFill>
                </a:rPr>
                <a:t>Order</a:t>
              </a:r>
            </a:p>
          </p:txBody>
        </p:sp>
        <p:sp>
          <p:nvSpPr>
            <p:cNvPr id="13" name="Fluxograma: Processo 9">
              <a:extLst>
                <a:ext uri="{FF2B5EF4-FFF2-40B4-BE49-F238E27FC236}">
                  <a16:creationId xmlns:a16="http://schemas.microsoft.com/office/drawing/2014/main" id="{32267476-944B-4062-BB6F-52430DAB1BC4}"/>
                </a:ext>
              </a:extLst>
            </p:cNvPr>
            <p:cNvSpPr/>
            <p:nvPr/>
          </p:nvSpPr>
          <p:spPr>
            <a:xfrm>
              <a:off x="3573167" y="4226779"/>
              <a:ext cx="1285800" cy="721380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>
                  <a:solidFill>
                    <a:schemeClr val="lt1"/>
                  </a:solidFill>
                </a:rPr>
                <a:t>Order Worth It</a:t>
              </a:r>
            </a:p>
          </p:txBody>
        </p:sp>
        <p:sp>
          <p:nvSpPr>
            <p:cNvPr id="14" name="Fluxograma: Processo 9">
              <a:extLst>
                <a:ext uri="{FF2B5EF4-FFF2-40B4-BE49-F238E27FC236}">
                  <a16:creationId xmlns:a16="http://schemas.microsoft.com/office/drawing/2014/main" id="{924A92E2-F3E6-45AD-A358-C46D2BE6663F}"/>
                </a:ext>
              </a:extLst>
            </p:cNvPr>
            <p:cNvSpPr/>
            <p:nvPr/>
          </p:nvSpPr>
          <p:spPr>
            <a:xfrm>
              <a:off x="6079745" y="4226779"/>
              <a:ext cx="1285800" cy="721380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>
                  <a:solidFill>
                    <a:schemeClr val="lt1"/>
                  </a:solidFill>
                </a:rPr>
                <a:t>Customer Type</a:t>
              </a:r>
            </a:p>
          </p:txBody>
        </p:sp>
        <p:sp>
          <p:nvSpPr>
            <p:cNvPr id="15" name="Fluxograma: Processo 9">
              <a:extLst>
                <a:ext uri="{FF2B5EF4-FFF2-40B4-BE49-F238E27FC236}">
                  <a16:creationId xmlns:a16="http://schemas.microsoft.com/office/drawing/2014/main" id="{1558463C-BB96-47F5-A44E-AA475EE97FAD}"/>
                </a:ext>
              </a:extLst>
            </p:cNvPr>
            <p:cNvSpPr/>
            <p:nvPr/>
          </p:nvSpPr>
          <p:spPr>
            <a:xfrm>
              <a:off x="8586323" y="4226779"/>
              <a:ext cx="1285800" cy="721380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>
                  <a:solidFill>
                    <a:schemeClr val="lt1"/>
                  </a:solidFill>
                </a:rPr>
                <a:t>Payer Profile</a:t>
              </a:r>
            </a:p>
          </p:txBody>
        </p:sp>
        <p:sp>
          <p:nvSpPr>
            <p:cNvPr id="30" name="Fluxograma: Terminação 10">
              <a:extLst>
                <a:ext uri="{FF2B5EF4-FFF2-40B4-BE49-F238E27FC236}">
                  <a16:creationId xmlns:a16="http://schemas.microsoft.com/office/drawing/2014/main" id="{262E2449-EDEA-4E18-B2BC-E565FFA5826C}"/>
                </a:ext>
              </a:extLst>
            </p:cNvPr>
            <p:cNvSpPr/>
            <p:nvPr/>
          </p:nvSpPr>
          <p:spPr>
            <a:xfrm>
              <a:off x="8586323" y="5266810"/>
              <a:ext cx="1285800" cy="721380"/>
            </a:xfrm>
            <a:prstGeom prst="flowChartTerminator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>
                  <a:solidFill>
                    <a:schemeClr val="lt1"/>
                  </a:solidFill>
                </a:rPr>
                <a:t>Order History</a:t>
              </a:r>
            </a:p>
          </p:txBody>
        </p:sp>
        <p:sp>
          <p:nvSpPr>
            <p:cNvPr id="48" name="Fluxograma: Documento 7">
              <a:extLst>
                <a:ext uri="{FF2B5EF4-FFF2-40B4-BE49-F238E27FC236}">
                  <a16:creationId xmlns:a16="http://schemas.microsoft.com/office/drawing/2014/main" id="{60BF696F-AC65-451F-887D-E198BC6A9DA0}"/>
                </a:ext>
              </a:extLst>
            </p:cNvPr>
            <p:cNvSpPr/>
            <p:nvPr/>
          </p:nvSpPr>
          <p:spPr>
            <a:xfrm>
              <a:off x="1066591" y="1333347"/>
              <a:ext cx="1285799" cy="874709"/>
            </a:xfrm>
            <a:prstGeom prst="flowChartDocumen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>
                  <a:solidFill>
                    <a:schemeClr val="lt1"/>
                  </a:solidFill>
                </a:rPr>
                <a:t>Maria’s </a:t>
              </a:r>
              <a:br>
                <a:rPr lang="en-US" sz="1600">
                  <a:solidFill>
                    <a:schemeClr val="lt1"/>
                  </a:solidFill>
                </a:rPr>
              </a:br>
              <a:r>
                <a:rPr lang="en-US" sz="1600">
                  <a:solidFill>
                    <a:schemeClr val="lt1"/>
                  </a:solidFill>
                </a:rPr>
                <a:t>Experience</a:t>
              </a:r>
            </a:p>
          </p:txBody>
        </p:sp>
        <p:sp>
          <p:nvSpPr>
            <p:cNvPr id="8" name="Fluxograma: Processo 9">
              <a:extLst>
                <a:ext uri="{FF2B5EF4-FFF2-40B4-BE49-F238E27FC236}">
                  <a16:creationId xmlns:a16="http://schemas.microsoft.com/office/drawing/2014/main" id="{14C85902-DE55-447E-AAC4-7D3E5A195015}"/>
                </a:ext>
              </a:extLst>
            </p:cNvPr>
            <p:cNvSpPr/>
            <p:nvPr/>
          </p:nvSpPr>
          <p:spPr>
            <a:xfrm>
              <a:off x="4826456" y="2526707"/>
              <a:ext cx="1285800" cy="721380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>
                  <a:solidFill>
                    <a:schemeClr val="bg1"/>
                  </a:solidFill>
                </a:rPr>
                <a:t>Eligible Order</a:t>
              </a:r>
            </a:p>
          </p:txBody>
        </p:sp>
        <p:sp>
          <p:nvSpPr>
            <p:cNvPr id="16" name="Fluxograma: Processo 9">
              <a:extLst>
                <a:ext uri="{FF2B5EF4-FFF2-40B4-BE49-F238E27FC236}">
                  <a16:creationId xmlns:a16="http://schemas.microsoft.com/office/drawing/2014/main" id="{FCB8FBCF-8654-409B-92E6-AEBCE5591378}"/>
                </a:ext>
              </a:extLst>
            </p:cNvPr>
            <p:cNvSpPr/>
            <p:nvPr/>
          </p:nvSpPr>
          <p:spPr>
            <a:xfrm>
              <a:off x="7333034" y="2526707"/>
              <a:ext cx="1285800" cy="721380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>
                  <a:solidFill>
                    <a:schemeClr val="bg1"/>
                  </a:solidFill>
                </a:rPr>
                <a:t>Order Price</a:t>
              </a:r>
            </a:p>
          </p:txBody>
        </p:sp>
        <p:sp>
          <p:nvSpPr>
            <p:cNvPr id="6" name="Rectangle: Diagonal Corners Snipped 5">
              <a:extLst>
                <a:ext uri="{FF2B5EF4-FFF2-40B4-BE49-F238E27FC236}">
                  <a16:creationId xmlns:a16="http://schemas.microsoft.com/office/drawing/2014/main" id="{854E3AAE-45AE-4759-B1AB-7B58F951CB33}"/>
                </a:ext>
              </a:extLst>
            </p:cNvPr>
            <p:cNvSpPr/>
            <p:nvPr/>
          </p:nvSpPr>
          <p:spPr>
            <a:xfrm flipH="1">
              <a:off x="2319879" y="2526707"/>
              <a:ext cx="1285799" cy="721380"/>
            </a:xfrm>
            <a:prstGeom prst="snip2Diag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Maria’s Policy</a:t>
              </a:r>
            </a:p>
          </p:txBody>
        </p:sp>
        <p:sp>
          <p:nvSpPr>
            <p:cNvPr id="28" name="Rectangle: Diagonal Corners Snipped 27">
              <a:extLst>
                <a:ext uri="{FF2B5EF4-FFF2-40B4-BE49-F238E27FC236}">
                  <a16:creationId xmlns:a16="http://schemas.microsoft.com/office/drawing/2014/main" id="{AB559E12-F3A3-4ED6-A13D-C859420FB240}"/>
                </a:ext>
              </a:extLst>
            </p:cNvPr>
            <p:cNvSpPr/>
            <p:nvPr/>
          </p:nvSpPr>
          <p:spPr>
            <a:xfrm flipH="1">
              <a:off x="9839611" y="2526707"/>
              <a:ext cx="1285799" cy="721380"/>
            </a:xfrm>
            <a:prstGeom prst="snip2Diag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Price Table</a:t>
              </a:r>
            </a:p>
          </p:txBody>
        </p:sp>
        <p:cxnSp>
          <p:nvCxnSpPr>
            <p:cNvPr id="36" name="Conector de Seta Reta 12">
              <a:extLst>
                <a:ext uri="{FF2B5EF4-FFF2-40B4-BE49-F238E27FC236}">
                  <a16:creationId xmlns:a16="http://schemas.microsoft.com/office/drawing/2014/main" id="{FD79BEF0-D7BF-4D17-93F0-A86CB5BB97B1}"/>
                </a:ext>
              </a:extLst>
            </p:cNvPr>
            <p:cNvCxnSpPr>
              <a:cxnSpLocks/>
              <a:stCxn id="48" idx="2"/>
              <a:endCxn id="6" idx="0"/>
            </p:cNvCxnSpPr>
            <p:nvPr/>
          </p:nvCxnSpPr>
          <p:spPr>
            <a:xfrm>
              <a:off x="1709491" y="2150228"/>
              <a:ext cx="610388" cy="737169"/>
            </a:xfrm>
            <a:prstGeom prst="straightConnector1">
              <a:avLst/>
            </a:prstGeom>
            <a:ln>
              <a:prstDash val="dash"/>
              <a:tailEnd type="oval" w="lg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4" name="Conector de Seta Reta 31">
              <a:extLst>
                <a:ext uri="{FF2B5EF4-FFF2-40B4-BE49-F238E27FC236}">
                  <a16:creationId xmlns:a16="http://schemas.microsoft.com/office/drawing/2014/main" id="{A11C3558-5759-4BFB-8EF4-002B0DD4F039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3605678" y="2887397"/>
              <a:ext cx="1220778" cy="0"/>
            </a:xfrm>
            <a:prstGeom prst="straightConnector1">
              <a:avLst/>
            </a:prstGeom>
            <a:ln>
              <a:prstDash val="dash"/>
              <a:tailEnd type="arrow" w="lg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0" name="Conector de Seta Reta 31">
              <a:extLst>
                <a:ext uri="{FF2B5EF4-FFF2-40B4-BE49-F238E27FC236}">
                  <a16:creationId xmlns:a16="http://schemas.microsoft.com/office/drawing/2014/main" id="{BD684145-E002-4DD2-AF7F-63286A23BDB8}"/>
                </a:ext>
              </a:extLst>
            </p:cNvPr>
            <p:cNvCxnSpPr>
              <a:cxnSpLocks/>
              <a:stCxn id="28" idx="0"/>
              <a:endCxn id="16" idx="3"/>
            </p:cNvCxnSpPr>
            <p:nvPr/>
          </p:nvCxnSpPr>
          <p:spPr>
            <a:xfrm flipH="1">
              <a:off x="8618834" y="2887397"/>
              <a:ext cx="1220777" cy="0"/>
            </a:xfrm>
            <a:prstGeom prst="straightConnector1">
              <a:avLst/>
            </a:prstGeom>
            <a:ln>
              <a:prstDash val="dash"/>
              <a:tailEnd type="arrow" w="lg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2" name="Conector de Seta Reta 13">
              <a:extLst>
                <a:ext uri="{FF2B5EF4-FFF2-40B4-BE49-F238E27FC236}">
                  <a16:creationId xmlns:a16="http://schemas.microsoft.com/office/drawing/2014/main" id="{FD05F22C-6A96-4D24-A524-2792FC93628B}"/>
                </a:ext>
              </a:extLst>
            </p:cNvPr>
            <p:cNvCxnSpPr>
              <a:cxnSpLocks/>
              <a:stCxn id="14" idx="0"/>
              <a:endCxn id="8" idx="2"/>
            </p:cNvCxnSpPr>
            <p:nvPr/>
          </p:nvCxnSpPr>
          <p:spPr>
            <a:xfrm flipH="1" flipV="1">
              <a:off x="5469356" y="3248087"/>
              <a:ext cx="1253289" cy="978692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7" name="Conector de Seta Reta 13">
              <a:extLst>
                <a:ext uri="{FF2B5EF4-FFF2-40B4-BE49-F238E27FC236}">
                  <a16:creationId xmlns:a16="http://schemas.microsoft.com/office/drawing/2014/main" id="{96662044-A83A-4AA3-AE39-B81C1EE79956}"/>
                </a:ext>
              </a:extLst>
            </p:cNvPr>
            <p:cNvCxnSpPr>
              <a:cxnSpLocks/>
              <a:stCxn id="14" idx="0"/>
              <a:endCxn id="16" idx="2"/>
            </p:cNvCxnSpPr>
            <p:nvPr/>
          </p:nvCxnSpPr>
          <p:spPr>
            <a:xfrm flipV="1">
              <a:off x="6722645" y="3248087"/>
              <a:ext cx="1253289" cy="978692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0" name="Conector de Seta Reta 13">
              <a:extLst>
                <a:ext uri="{FF2B5EF4-FFF2-40B4-BE49-F238E27FC236}">
                  <a16:creationId xmlns:a16="http://schemas.microsoft.com/office/drawing/2014/main" id="{1AAB489C-00EC-4670-8AEC-C805418FADA9}"/>
                </a:ext>
              </a:extLst>
            </p:cNvPr>
            <p:cNvCxnSpPr>
              <a:cxnSpLocks/>
              <a:stCxn id="9" idx="1"/>
              <a:endCxn id="13" idx="2"/>
            </p:cNvCxnSpPr>
            <p:nvPr/>
          </p:nvCxnSpPr>
          <p:spPr>
            <a:xfrm flipH="1" flipV="1">
              <a:off x="4216067" y="4948159"/>
              <a:ext cx="1863678" cy="105933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4" name="Conector de Seta Reta 13">
              <a:extLst>
                <a:ext uri="{FF2B5EF4-FFF2-40B4-BE49-F238E27FC236}">
                  <a16:creationId xmlns:a16="http://schemas.microsoft.com/office/drawing/2014/main" id="{869EDD7C-5E0C-49A2-801A-5C97331C32C0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 flipV="1">
              <a:off x="7365545" y="3248087"/>
              <a:ext cx="824298" cy="2759403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8" name="Conector de Seta Reta 13">
              <a:extLst>
                <a:ext uri="{FF2B5EF4-FFF2-40B4-BE49-F238E27FC236}">
                  <a16:creationId xmlns:a16="http://schemas.microsoft.com/office/drawing/2014/main" id="{6116A079-3576-4DA4-8703-65E9D3FEEF2A}"/>
                </a:ext>
              </a:extLst>
            </p:cNvPr>
            <p:cNvCxnSpPr>
              <a:cxnSpLocks/>
              <a:stCxn id="15" idx="1"/>
              <a:endCxn id="14" idx="3"/>
            </p:cNvCxnSpPr>
            <p:nvPr/>
          </p:nvCxnSpPr>
          <p:spPr>
            <a:xfrm flipH="1">
              <a:off x="7365545" y="4587469"/>
              <a:ext cx="1220778" cy="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2" name="Conector de Seta Reta 13">
              <a:extLst>
                <a:ext uri="{FF2B5EF4-FFF2-40B4-BE49-F238E27FC236}">
                  <a16:creationId xmlns:a16="http://schemas.microsoft.com/office/drawing/2014/main" id="{1B24D339-957A-43DC-9775-AB593E924622}"/>
                </a:ext>
              </a:extLst>
            </p:cNvPr>
            <p:cNvCxnSpPr>
              <a:cxnSpLocks/>
              <a:stCxn id="30" idx="0"/>
              <a:endCxn id="15" idx="2"/>
            </p:cNvCxnSpPr>
            <p:nvPr/>
          </p:nvCxnSpPr>
          <p:spPr>
            <a:xfrm flipV="1">
              <a:off x="9229223" y="4948159"/>
              <a:ext cx="0" cy="31865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3784559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9ACAA6-A421-4DBA-8C55-B07FCA15B1B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98577" y="6242180"/>
            <a:ext cx="792000" cy="252000"/>
          </a:xfrm>
        </p:spPr>
        <p:txBody>
          <a:bodyPr/>
          <a:lstStyle/>
          <a:p>
            <a:fld id="{7B545B46-D5D3-473E-ACCD-C46E31B8C3D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CC0018-F58F-4533-82B1-DB775E4EC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8962" y="655785"/>
            <a:ext cx="9619861" cy="803562"/>
          </a:xfrm>
        </p:spPr>
        <p:txBody>
          <a:bodyPr/>
          <a:lstStyle/>
          <a:p>
            <a:r>
              <a:rPr lang="en-US"/>
              <a:t>Decision Requirements Diagram (DRD) Template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362DE93-5860-4585-B5D0-FEABBFE90FC1}"/>
                  </a:ext>
                </a:extLst>
              </p14:cNvPr>
              <p14:cNvContentPartPr/>
              <p14:nvPr/>
            </p14:nvContentPartPr>
            <p14:xfrm>
              <a:off x="10289412" y="3243323"/>
              <a:ext cx="9524" cy="9524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362DE93-5860-4585-B5D0-FEABBFE90F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13212" y="2767123"/>
                <a:ext cx="952400" cy="95240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Conector de Seta Reta 12">
            <a:extLst>
              <a:ext uri="{FF2B5EF4-FFF2-40B4-BE49-F238E27FC236}">
                <a16:creationId xmlns:a16="http://schemas.microsoft.com/office/drawing/2014/main" id="{2940A6EC-78AD-473F-8236-CD62A46BC394}"/>
              </a:ext>
            </a:extLst>
          </p:cNvPr>
          <p:cNvCxnSpPr>
            <a:cxnSpLocks/>
            <a:stCxn id="15" idx="2"/>
            <a:endCxn id="13" idx="3"/>
          </p:cNvCxnSpPr>
          <p:nvPr/>
        </p:nvCxnSpPr>
        <p:spPr>
          <a:xfrm>
            <a:off x="4713278" y="2786232"/>
            <a:ext cx="0" cy="593117"/>
          </a:xfrm>
          <a:prstGeom prst="straightConnector1">
            <a:avLst/>
          </a:prstGeom>
          <a:ln>
            <a:prstDash val="dash"/>
            <a:tailEnd type="oval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" name="Conector de Seta Reta 13">
            <a:extLst>
              <a:ext uri="{FF2B5EF4-FFF2-40B4-BE49-F238E27FC236}">
                <a16:creationId xmlns:a16="http://schemas.microsoft.com/office/drawing/2014/main" id="{0B41BBB1-6A65-432E-B8A7-C60FD884F84F}"/>
              </a:ext>
            </a:extLst>
          </p:cNvPr>
          <p:cNvCxnSpPr>
            <a:cxnSpLocks/>
            <a:stCxn id="14" idx="0"/>
            <a:endCxn id="16" idx="2"/>
          </p:cNvCxnSpPr>
          <p:nvPr/>
        </p:nvCxnSpPr>
        <p:spPr>
          <a:xfrm flipV="1">
            <a:off x="7444506" y="4876717"/>
            <a:ext cx="0" cy="50840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" name="Conector de Seta Reta 31">
            <a:extLst>
              <a:ext uri="{FF2B5EF4-FFF2-40B4-BE49-F238E27FC236}">
                <a16:creationId xmlns:a16="http://schemas.microsoft.com/office/drawing/2014/main" id="{597F91AF-19F5-4917-A3A7-D16BBCB0E8A6}"/>
              </a:ext>
            </a:extLst>
          </p:cNvPr>
          <p:cNvCxnSpPr>
            <a:cxnSpLocks/>
            <a:stCxn id="13" idx="2"/>
            <a:endCxn id="16" idx="3"/>
          </p:cNvCxnSpPr>
          <p:nvPr/>
        </p:nvCxnSpPr>
        <p:spPr>
          <a:xfrm flipV="1">
            <a:off x="5719118" y="3870877"/>
            <a:ext cx="719548" cy="1"/>
          </a:xfrm>
          <a:prstGeom prst="straightConnector1">
            <a:avLst/>
          </a:prstGeom>
          <a:ln>
            <a:prstDash val="dash"/>
            <a:tailEnd type="arrow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" name="Fluxograma: Terminação 10">
            <a:extLst>
              <a:ext uri="{FF2B5EF4-FFF2-40B4-BE49-F238E27FC236}">
                <a16:creationId xmlns:a16="http://schemas.microsoft.com/office/drawing/2014/main" id="{76A2AB62-396D-4986-9ACA-487F5717B78E}"/>
              </a:ext>
            </a:extLst>
          </p:cNvPr>
          <p:cNvSpPr/>
          <p:nvPr/>
        </p:nvSpPr>
        <p:spPr>
          <a:xfrm>
            <a:off x="6438666" y="5385123"/>
            <a:ext cx="2011680" cy="983057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/>
              <a:t>Input Data</a:t>
            </a:r>
          </a:p>
        </p:txBody>
      </p:sp>
      <p:sp>
        <p:nvSpPr>
          <p:cNvPr id="15" name="Fluxograma: Documento 7">
            <a:extLst>
              <a:ext uri="{FF2B5EF4-FFF2-40B4-BE49-F238E27FC236}">
                <a16:creationId xmlns:a16="http://schemas.microsoft.com/office/drawing/2014/main" id="{1E0ADA87-4E52-4E8F-B3EB-B8E63B1D72E9}"/>
              </a:ext>
            </a:extLst>
          </p:cNvPr>
          <p:cNvSpPr/>
          <p:nvPr/>
        </p:nvSpPr>
        <p:spPr>
          <a:xfrm>
            <a:off x="3707438" y="1673032"/>
            <a:ext cx="2011680" cy="1192005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/>
              <a:t>Knowledge Source</a:t>
            </a:r>
          </a:p>
        </p:txBody>
      </p:sp>
      <p:sp>
        <p:nvSpPr>
          <p:cNvPr id="13" name="Rectangle: Diagonal Corners Snipped 12">
            <a:extLst>
              <a:ext uri="{FF2B5EF4-FFF2-40B4-BE49-F238E27FC236}">
                <a16:creationId xmlns:a16="http://schemas.microsoft.com/office/drawing/2014/main" id="{D34BF7C9-E770-4E23-9463-2F74C00255E2}"/>
              </a:ext>
            </a:extLst>
          </p:cNvPr>
          <p:cNvSpPr/>
          <p:nvPr/>
        </p:nvSpPr>
        <p:spPr>
          <a:xfrm flipH="1">
            <a:off x="3707438" y="3379349"/>
            <a:ext cx="2011680" cy="983057"/>
          </a:xfrm>
          <a:prstGeom prst="snip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/>
              <a:t>Business Knowledge</a:t>
            </a: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4031272C-FBCD-4885-9422-4AC3D18CE2D9}"/>
              </a:ext>
            </a:extLst>
          </p:cNvPr>
          <p:cNvSpPr/>
          <p:nvPr/>
        </p:nvSpPr>
        <p:spPr>
          <a:xfrm flipH="1">
            <a:off x="6438666" y="2865037"/>
            <a:ext cx="2011680" cy="2011680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/>
              <a:t>Decision</a:t>
            </a:r>
          </a:p>
        </p:txBody>
      </p:sp>
    </p:spTree>
    <p:extLst>
      <p:ext uri="{BB962C8B-B14F-4D97-AF65-F5344CB8AC3E}">
        <p14:creationId xmlns:p14="http://schemas.microsoft.com/office/powerpoint/2010/main" val="1453173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687124"/>
      </p:ext>
    </p:extLst>
  </p:cSld>
  <p:clrMapOvr>
    <a:masterClrMapping/>
  </p:clrMapOvr>
</p:sld>
</file>

<file path=ppt/theme/theme1.xml><?xml version="1.0" encoding="utf-8"?>
<a:theme xmlns:a="http://schemas.openxmlformats.org/drawingml/2006/main" name="IIBA_Theme_Cover Slides">
  <a:themeElements>
    <a:clrScheme name="IIBA2020">
      <a:dk1>
        <a:sysClr val="windowText" lastClr="000000"/>
      </a:dk1>
      <a:lt1>
        <a:sysClr val="window" lastClr="FFFFFF"/>
      </a:lt1>
      <a:dk2>
        <a:srgbClr val="40626A"/>
      </a:dk2>
      <a:lt2>
        <a:srgbClr val="D0D3D3"/>
      </a:lt2>
      <a:accent1>
        <a:srgbClr val="DB6018"/>
      </a:accent1>
      <a:accent2>
        <a:srgbClr val="00313C"/>
      </a:accent2>
      <a:accent3>
        <a:srgbClr val="00778B"/>
      </a:accent3>
      <a:accent4>
        <a:srgbClr val="CF4520"/>
      </a:accent4>
      <a:accent5>
        <a:srgbClr val="002554"/>
      </a:accent5>
      <a:accent6>
        <a:srgbClr val="009F4D"/>
      </a:accent6>
      <a:hlink>
        <a:srgbClr val="002554"/>
      </a:hlink>
      <a:folHlink>
        <a:srgbClr val="702082"/>
      </a:folHlink>
    </a:clrScheme>
    <a:fontScheme name="IIBA Font Style 2021">
      <a:majorFont>
        <a:latin typeface="Roboto Condensed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Update21" id="{4B53CAC1-E906-44B5-984A-396CFF648CE6}" vid="{CA427EB3-DA77-47A3-A8A0-2C53929B090F}"/>
    </a:ext>
  </a:extLst>
</a:theme>
</file>

<file path=ppt/theme/theme2.xml><?xml version="1.0" encoding="utf-8"?>
<a:theme xmlns:a="http://schemas.openxmlformats.org/drawingml/2006/main" name="IIBA_Theme_End Slides">
  <a:themeElements>
    <a:clrScheme name="IIBA2020">
      <a:dk1>
        <a:sysClr val="windowText" lastClr="000000"/>
      </a:dk1>
      <a:lt1>
        <a:sysClr val="window" lastClr="FFFFFF"/>
      </a:lt1>
      <a:dk2>
        <a:srgbClr val="40626A"/>
      </a:dk2>
      <a:lt2>
        <a:srgbClr val="D0D3D3"/>
      </a:lt2>
      <a:accent1>
        <a:srgbClr val="DB6018"/>
      </a:accent1>
      <a:accent2>
        <a:srgbClr val="00313C"/>
      </a:accent2>
      <a:accent3>
        <a:srgbClr val="00778B"/>
      </a:accent3>
      <a:accent4>
        <a:srgbClr val="CF4520"/>
      </a:accent4>
      <a:accent5>
        <a:srgbClr val="002554"/>
      </a:accent5>
      <a:accent6>
        <a:srgbClr val="009F4D"/>
      </a:accent6>
      <a:hlink>
        <a:srgbClr val="002554"/>
      </a:hlink>
      <a:folHlink>
        <a:srgbClr val="702082"/>
      </a:folHlink>
    </a:clrScheme>
    <a:fontScheme name="IIBA Font Style 2021">
      <a:majorFont>
        <a:latin typeface="Roboto Condensed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Update21" id="{4B53CAC1-E906-44B5-984A-396CFF648CE6}" vid="{CA427EB3-DA77-47A3-A8A0-2C53929B090F}"/>
    </a:ext>
  </a:extLst>
</a:theme>
</file>

<file path=ppt/theme/theme3.xml><?xml version="1.0" encoding="utf-8"?>
<a:theme xmlns:a="http://schemas.openxmlformats.org/drawingml/2006/main" name="IIBA_Theme_Text Slides">
  <a:themeElements>
    <a:clrScheme name="IIBA2020">
      <a:dk1>
        <a:sysClr val="windowText" lastClr="000000"/>
      </a:dk1>
      <a:lt1>
        <a:sysClr val="window" lastClr="FFFFFF"/>
      </a:lt1>
      <a:dk2>
        <a:srgbClr val="40626A"/>
      </a:dk2>
      <a:lt2>
        <a:srgbClr val="D0D3D3"/>
      </a:lt2>
      <a:accent1>
        <a:srgbClr val="DB6018"/>
      </a:accent1>
      <a:accent2>
        <a:srgbClr val="00313C"/>
      </a:accent2>
      <a:accent3>
        <a:srgbClr val="00778B"/>
      </a:accent3>
      <a:accent4>
        <a:srgbClr val="CF4520"/>
      </a:accent4>
      <a:accent5>
        <a:srgbClr val="002554"/>
      </a:accent5>
      <a:accent6>
        <a:srgbClr val="009F4D"/>
      </a:accent6>
      <a:hlink>
        <a:srgbClr val="002554"/>
      </a:hlink>
      <a:folHlink>
        <a:srgbClr val="702082"/>
      </a:folHlink>
    </a:clrScheme>
    <a:fontScheme name="Custom 1">
      <a:majorFont>
        <a:latin typeface="Roboto Condensed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Update21" id="{4B53CAC1-E906-44B5-984A-396CFF648CE6}" vid="{00672063-BDCB-4FE0-941A-A9D62420797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3672775365304A98C1DB8892B6B30D" ma:contentTypeVersion="13" ma:contentTypeDescription="Create a new document." ma:contentTypeScope="" ma:versionID="93adc5666f4498f5ad69df8d5f37a543">
  <xsd:schema xmlns:xsd="http://www.w3.org/2001/XMLSchema" xmlns:xs="http://www.w3.org/2001/XMLSchema" xmlns:p="http://schemas.microsoft.com/office/2006/metadata/properties" xmlns:ns2="c21e062d-3181-4a39-9e12-bf4af7edee68" xmlns:ns3="e113b2ac-4500-42ab-a31b-5bd687c31de8" targetNamespace="http://schemas.microsoft.com/office/2006/metadata/properties" ma:root="true" ma:fieldsID="9f8b2cf0f008f32fcdd2d043be902016" ns2:_="" ns3:_="">
    <xsd:import namespace="c21e062d-3181-4a39-9e12-bf4af7edee68"/>
    <xsd:import namespace="e113b2ac-4500-42ab-a31b-5bd687c31d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e062d-3181-4a39-9e12-bf4af7edee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13b2ac-4500-42ab-a31b-5bd687c31de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113b2ac-4500-42ab-a31b-5bd687c31de8">
      <UserInfo>
        <DisplayName/>
        <AccountId xsi:nil="true"/>
        <AccountType/>
      </UserInfo>
    </SharedWithUsers>
    <MediaLengthInSeconds xmlns="c21e062d-3181-4a39-9e12-bf4af7edee6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106B93-F76D-454D-96E1-D2806F7508C8}">
  <ds:schemaRefs>
    <ds:schemaRef ds:uri="c21e062d-3181-4a39-9e12-bf4af7edee68"/>
    <ds:schemaRef ds:uri="e113b2ac-4500-42ab-a31b-5bd687c31d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C0918A6-192C-42F2-88D2-814935C9C7BF}">
  <ds:schemaRefs>
    <ds:schemaRef ds:uri="c21e062d-3181-4a39-9e12-bf4af7edee68"/>
    <ds:schemaRef ds:uri="e113b2ac-4500-42ab-a31b-5bd687c31de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1A118B7-EB80-4087-805E-253C4D3FD5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PresentationUpdate21</Template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IIBA_Theme_Cover Slides</vt:lpstr>
      <vt:lpstr>IIBA_Theme_End Slides</vt:lpstr>
      <vt:lpstr>IIBA_Theme_Text Slides</vt:lpstr>
      <vt:lpstr>Value Flow  and Decision Requirements Diagram by Fabrício Laguna </vt:lpstr>
      <vt:lpstr>Introduction</vt:lpstr>
      <vt:lpstr>Value Stream Map </vt:lpstr>
      <vt:lpstr>Example: Maria’s Chocolate Candies Business Process</vt:lpstr>
      <vt:lpstr>Value Flow Template</vt:lpstr>
      <vt:lpstr>Decision Requirements Diagram (DRD) </vt:lpstr>
      <vt:lpstr>Example: Maria’s DRD</vt:lpstr>
      <vt:lpstr>Decision Requirements Diagram (DRD) Template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catherine.elder@iiba.org</dc:creator>
  <cp:revision>1</cp:revision>
  <dcterms:created xsi:type="dcterms:W3CDTF">2021-05-25T14:31:06Z</dcterms:created>
  <dcterms:modified xsi:type="dcterms:W3CDTF">2021-11-17T15:12:10Z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0x010100B33672775365304A98C1DB8892B6B30D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TemplateUrl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Order">
    <vt:r8>4224000</vt:r8>
  </property>
  <property fmtid="{D5CDD505-2E9C-101B-9397-08002B2CF9AE}" pid="9" name="TriggerFlowInfo">
    <vt:lpwstr/>
  </property>
  <property fmtid="{D5CDD505-2E9C-101B-9397-08002B2CF9AE}" pid="10" name="_SourceUrl">
    <vt:lpwstr/>
  </property>
  <property fmtid="{D5CDD505-2E9C-101B-9397-08002B2CF9AE}" pid="11" name="_SharedFileIndex">
    <vt:lpwstr/>
  </property>
</Properties>
</file>